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" y="-13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6493ED-3D79-4256-864D-97D0E942232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CF2568-ED70-4BF3-87AA-7D9E8FDDCDB6}">
      <dgm:prSet phldrT="[Text]"/>
      <dgm:spPr/>
      <dgm:t>
        <a:bodyPr/>
        <a:lstStyle/>
        <a:p>
          <a:r>
            <a:rPr lang="he-IL" dirty="0" smtClean="0"/>
            <a:t>מלך</a:t>
          </a:r>
          <a:endParaRPr lang="en-US" dirty="0"/>
        </a:p>
      </dgm:t>
    </dgm:pt>
    <dgm:pt modelId="{0C022222-0398-4F0F-861F-A2336F4271E9}" type="parTrans" cxnId="{D1A24C79-5A40-4215-88FB-0D830E64D171}">
      <dgm:prSet/>
      <dgm:spPr/>
      <dgm:t>
        <a:bodyPr/>
        <a:lstStyle/>
        <a:p>
          <a:endParaRPr lang="en-US"/>
        </a:p>
      </dgm:t>
    </dgm:pt>
    <dgm:pt modelId="{4375D94F-068B-4F3C-8E3C-98F7C898C109}" type="sibTrans" cxnId="{D1A24C79-5A40-4215-88FB-0D830E64D171}">
      <dgm:prSet/>
      <dgm:spPr/>
      <dgm:t>
        <a:bodyPr/>
        <a:lstStyle/>
        <a:p>
          <a:endParaRPr lang="en-US"/>
        </a:p>
      </dgm:t>
    </dgm:pt>
    <dgm:pt modelId="{40D6E089-50B6-4C84-A586-6189ED783EE7}" type="asst">
      <dgm:prSet phldrT="[Text]"/>
      <dgm:spPr/>
      <dgm:t>
        <a:bodyPr/>
        <a:lstStyle/>
        <a:p>
          <a:r>
            <a:rPr lang="he-IL" dirty="0" smtClean="0"/>
            <a:t>פקידים</a:t>
          </a:r>
          <a:endParaRPr lang="en-US" dirty="0"/>
        </a:p>
      </dgm:t>
    </dgm:pt>
    <dgm:pt modelId="{DFF89591-87AD-4BE8-8F2B-8CB6A3484596}" type="parTrans" cxnId="{4E04706B-D6B0-4011-992D-33A4BE14BD49}">
      <dgm:prSet/>
      <dgm:spPr/>
      <dgm:t>
        <a:bodyPr/>
        <a:lstStyle/>
        <a:p>
          <a:endParaRPr lang="en-US"/>
        </a:p>
      </dgm:t>
    </dgm:pt>
    <dgm:pt modelId="{417F3319-423C-4246-9627-A5E7281F3758}" type="sibTrans" cxnId="{4E04706B-D6B0-4011-992D-33A4BE14BD49}">
      <dgm:prSet/>
      <dgm:spPr/>
      <dgm:t>
        <a:bodyPr/>
        <a:lstStyle/>
        <a:p>
          <a:endParaRPr lang="en-US"/>
        </a:p>
      </dgm:t>
    </dgm:pt>
    <dgm:pt modelId="{834ADE74-2575-4209-877B-B5CFABFB3D92}">
      <dgm:prSet phldrT="[Text]"/>
      <dgm:spPr/>
      <dgm:t>
        <a:bodyPr/>
        <a:lstStyle/>
        <a:p>
          <a:r>
            <a:rPr lang="he-IL" dirty="0" smtClean="0"/>
            <a:t>עשירים</a:t>
          </a:r>
        </a:p>
        <a:p>
          <a:endParaRPr lang="en-US" dirty="0"/>
        </a:p>
      </dgm:t>
    </dgm:pt>
    <dgm:pt modelId="{F5E165B2-AF5E-42A7-B47B-9241DB8D740B}" type="parTrans" cxnId="{2123853A-9A66-42CA-9B1A-6F6A814DC1C2}">
      <dgm:prSet/>
      <dgm:spPr/>
      <dgm:t>
        <a:bodyPr/>
        <a:lstStyle/>
        <a:p>
          <a:endParaRPr lang="en-US"/>
        </a:p>
      </dgm:t>
    </dgm:pt>
    <dgm:pt modelId="{D8987FA0-8AE1-485E-A2FF-9E400DB24576}" type="sibTrans" cxnId="{2123853A-9A66-42CA-9B1A-6F6A814DC1C2}">
      <dgm:prSet/>
      <dgm:spPr/>
      <dgm:t>
        <a:bodyPr/>
        <a:lstStyle/>
        <a:p>
          <a:endParaRPr lang="en-US"/>
        </a:p>
      </dgm:t>
    </dgm:pt>
    <dgm:pt modelId="{9193CF44-D6A7-4F62-9F07-007F96923311}">
      <dgm:prSet phldrT="[Text]"/>
      <dgm:spPr/>
      <dgm:t>
        <a:bodyPr/>
        <a:lstStyle/>
        <a:p>
          <a:r>
            <a:rPr lang="he-IL" dirty="0" smtClean="0"/>
            <a:t>מעמד ביניים</a:t>
          </a:r>
          <a:endParaRPr lang="en-US" dirty="0"/>
        </a:p>
      </dgm:t>
    </dgm:pt>
    <dgm:pt modelId="{98C73730-3EE3-41D4-94B1-89980931B4A2}" type="parTrans" cxnId="{ECBAF933-9083-4AAD-B8FF-DE2A0B002B7F}">
      <dgm:prSet/>
      <dgm:spPr/>
      <dgm:t>
        <a:bodyPr/>
        <a:lstStyle/>
        <a:p>
          <a:endParaRPr lang="en-US"/>
        </a:p>
      </dgm:t>
    </dgm:pt>
    <dgm:pt modelId="{5395A8AF-ABDD-4933-94E4-E4B16420E8E8}" type="sibTrans" cxnId="{ECBAF933-9083-4AAD-B8FF-DE2A0B002B7F}">
      <dgm:prSet/>
      <dgm:spPr/>
      <dgm:t>
        <a:bodyPr/>
        <a:lstStyle/>
        <a:p>
          <a:endParaRPr lang="en-US"/>
        </a:p>
      </dgm:t>
    </dgm:pt>
    <dgm:pt modelId="{51627C14-0204-45E6-AFB8-40DDB8C58488}">
      <dgm:prSet phldrT="[Text]"/>
      <dgm:spPr/>
      <dgm:t>
        <a:bodyPr/>
        <a:lstStyle/>
        <a:p>
          <a:r>
            <a:rPr lang="he-IL" dirty="0" smtClean="0"/>
            <a:t>עניים</a:t>
          </a:r>
          <a:endParaRPr lang="en-US" dirty="0"/>
        </a:p>
      </dgm:t>
    </dgm:pt>
    <dgm:pt modelId="{0E6AE25E-BEDF-42BD-86B0-D1205C0B78D0}" type="parTrans" cxnId="{4D2CBF25-0779-4520-AAE6-7A7493679B9E}">
      <dgm:prSet/>
      <dgm:spPr/>
      <dgm:t>
        <a:bodyPr/>
        <a:lstStyle/>
        <a:p>
          <a:endParaRPr lang="en-US"/>
        </a:p>
      </dgm:t>
    </dgm:pt>
    <dgm:pt modelId="{F3325C38-49F0-473A-9ABD-8D4FFB90095A}" type="sibTrans" cxnId="{4D2CBF25-0779-4520-AAE6-7A7493679B9E}">
      <dgm:prSet/>
      <dgm:spPr/>
      <dgm:t>
        <a:bodyPr/>
        <a:lstStyle/>
        <a:p>
          <a:endParaRPr lang="en-US"/>
        </a:p>
      </dgm:t>
    </dgm:pt>
    <dgm:pt modelId="{E061AEB6-505E-40DF-80D1-874ABDFFE201}" type="asst">
      <dgm:prSet/>
      <dgm:spPr/>
      <dgm:t>
        <a:bodyPr/>
        <a:lstStyle/>
        <a:p>
          <a:r>
            <a:rPr lang="he-IL" dirty="0" smtClean="0"/>
            <a:t>מעמד ביניים</a:t>
          </a:r>
          <a:endParaRPr lang="en-US" dirty="0"/>
        </a:p>
      </dgm:t>
    </dgm:pt>
    <dgm:pt modelId="{0902DC2A-665A-4CAC-811E-D4942BCA098C}" type="parTrans" cxnId="{ADB2DCEC-B538-4D2D-9C01-62BB091FE5DD}">
      <dgm:prSet/>
      <dgm:spPr/>
      <dgm:t>
        <a:bodyPr/>
        <a:lstStyle/>
        <a:p>
          <a:endParaRPr lang="en-US"/>
        </a:p>
      </dgm:t>
    </dgm:pt>
    <dgm:pt modelId="{97CE8841-25EF-4D9F-8D89-AF09114A12C2}" type="sibTrans" cxnId="{ADB2DCEC-B538-4D2D-9C01-62BB091FE5DD}">
      <dgm:prSet/>
      <dgm:spPr/>
    </dgm:pt>
    <dgm:pt modelId="{026E1CE8-CEF4-4F7A-9B7F-F9B9FA93CC10}" type="asst">
      <dgm:prSet/>
      <dgm:spPr/>
      <dgm:t>
        <a:bodyPr/>
        <a:lstStyle/>
        <a:p>
          <a:r>
            <a:rPr lang="he-IL" dirty="0" smtClean="0"/>
            <a:t>מעמד ביניים</a:t>
          </a:r>
          <a:endParaRPr lang="en-US" dirty="0"/>
        </a:p>
      </dgm:t>
    </dgm:pt>
    <dgm:pt modelId="{3C56CE19-4802-4B86-9043-976B3354453B}" type="parTrans" cxnId="{0A753D30-AFF5-4478-ABF5-1FD1526FFB28}">
      <dgm:prSet/>
      <dgm:spPr/>
      <dgm:t>
        <a:bodyPr/>
        <a:lstStyle/>
        <a:p>
          <a:endParaRPr lang="en-US"/>
        </a:p>
      </dgm:t>
    </dgm:pt>
    <dgm:pt modelId="{9C8AF842-DDD5-4F90-8805-EA2B55AEF32F}" type="sibTrans" cxnId="{0A753D30-AFF5-4478-ABF5-1FD1526FFB28}">
      <dgm:prSet/>
      <dgm:spPr/>
    </dgm:pt>
    <dgm:pt modelId="{CDEB0A60-FBBA-4CBD-A75D-1F08B6AD89B3}" type="asst">
      <dgm:prSet/>
      <dgm:spPr/>
      <dgm:t>
        <a:bodyPr/>
        <a:lstStyle/>
        <a:p>
          <a:r>
            <a:rPr lang="he-IL" dirty="0" smtClean="0"/>
            <a:t>עבדים</a:t>
          </a:r>
          <a:endParaRPr lang="en-US" dirty="0"/>
        </a:p>
      </dgm:t>
    </dgm:pt>
    <dgm:pt modelId="{B977DC14-3C1D-476D-A276-3538632AF1A8}" type="parTrans" cxnId="{C033B884-B100-4487-AF61-9CBCF2C349F3}">
      <dgm:prSet/>
      <dgm:spPr/>
      <dgm:t>
        <a:bodyPr/>
        <a:lstStyle/>
        <a:p>
          <a:endParaRPr lang="en-US"/>
        </a:p>
      </dgm:t>
    </dgm:pt>
    <dgm:pt modelId="{1B4D75C6-753E-4FA2-B352-97796DE40D9D}" type="sibTrans" cxnId="{C033B884-B100-4487-AF61-9CBCF2C349F3}">
      <dgm:prSet/>
      <dgm:spPr/>
    </dgm:pt>
    <dgm:pt modelId="{DCF652C1-173A-458E-9EBE-714C027B0563}" type="pres">
      <dgm:prSet presAssocID="{6C6493ED-3D79-4256-864D-97D0E942232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275A54D-DC3B-48CA-90E2-60EFB63E4251}" type="pres">
      <dgm:prSet presAssocID="{8ACF2568-ED70-4BF3-87AA-7D9E8FDDCDB6}" presName="hierRoot1" presStyleCnt="0"/>
      <dgm:spPr/>
    </dgm:pt>
    <dgm:pt modelId="{FAD4058D-533E-4982-9BD0-84167DCC9394}" type="pres">
      <dgm:prSet presAssocID="{8ACF2568-ED70-4BF3-87AA-7D9E8FDDCDB6}" presName="composite" presStyleCnt="0"/>
      <dgm:spPr/>
    </dgm:pt>
    <dgm:pt modelId="{5D3CD806-EA55-45A9-89EB-583B24C06010}" type="pres">
      <dgm:prSet presAssocID="{8ACF2568-ED70-4BF3-87AA-7D9E8FDDCDB6}" presName="background" presStyleLbl="node0" presStyleIdx="0" presStyleCnt="1"/>
      <dgm:spPr/>
    </dgm:pt>
    <dgm:pt modelId="{522765D6-33C6-45B3-81FD-2CBAACBDCF4E}" type="pres">
      <dgm:prSet presAssocID="{8ACF2568-ED70-4BF3-87AA-7D9E8FDDCDB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FD9770-8F3C-4EF1-95EB-C0C5E0C3B50E}" type="pres">
      <dgm:prSet presAssocID="{8ACF2568-ED70-4BF3-87AA-7D9E8FDDCDB6}" presName="hierChild2" presStyleCnt="0"/>
      <dgm:spPr/>
    </dgm:pt>
    <dgm:pt modelId="{581ED14C-C68A-415D-9867-BB1286155742}" type="pres">
      <dgm:prSet presAssocID="{DFF89591-87AD-4BE8-8F2B-8CB6A3484596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4027292-E277-42A0-9E52-F1005799F5BB}" type="pres">
      <dgm:prSet presAssocID="{40D6E089-50B6-4C84-A586-6189ED783EE7}" presName="hierRoot2" presStyleCnt="0"/>
      <dgm:spPr/>
    </dgm:pt>
    <dgm:pt modelId="{DDA8B6F8-8DA0-49B0-A0C1-FE4A44FD8C17}" type="pres">
      <dgm:prSet presAssocID="{40D6E089-50B6-4C84-A586-6189ED783EE7}" presName="composite2" presStyleCnt="0"/>
      <dgm:spPr/>
    </dgm:pt>
    <dgm:pt modelId="{EDC877C1-3547-49D8-92B7-ECCAC319E16E}" type="pres">
      <dgm:prSet presAssocID="{40D6E089-50B6-4C84-A586-6189ED783EE7}" presName="background2" presStyleLbl="asst1" presStyleIdx="0" presStyleCnt="4"/>
      <dgm:spPr/>
    </dgm:pt>
    <dgm:pt modelId="{6888AD3B-7E02-4995-B04F-ADFB874F4EC2}" type="pres">
      <dgm:prSet presAssocID="{40D6E089-50B6-4C84-A586-6189ED783EE7}" presName="text2" presStyleLbl="fgAcc2" presStyleIdx="0" presStyleCnt="2" custFlipHor="1" custScaleX="148809" custScaleY="797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EC330C-632B-46DB-BE7C-6EECAB7EB56A}" type="pres">
      <dgm:prSet presAssocID="{40D6E089-50B6-4C84-A586-6189ED783EE7}" presName="hierChild3" presStyleCnt="0"/>
      <dgm:spPr/>
    </dgm:pt>
    <dgm:pt modelId="{5BDF3231-0CCA-40B8-A181-760356590119}" type="pres">
      <dgm:prSet presAssocID="{0902DC2A-665A-4CAC-811E-D4942BCA098C}" presName="Name17" presStyleLbl="parChTrans1D3" presStyleIdx="0" presStyleCnt="3"/>
      <dgm:spPr/>
    </dgm:pt>
    <dgm:pt modelId="{64B27D9B-4652-435B-8A79-10A1574FD6B0}" type="pres">
      <dgm:prSet presAssocID="{E061AEB6-505E-40DF-80D1-874ABDFFE201}" presName="hierRoot3" presStyleCnt="0"/>
      <dgm:spPr/>
    </dgm:pt>
    <dgm:pt modelId="{A1E10A3A-6334-4702-B55B-75CA53575192}" type="pres">
      <dgm:prSet presAssocID="{E061AEB6-505E-40DF-80D1-874ABDFFE201}" presName="composite3" presStyleCnt="0"/>
      <dgm:spPr/>
    </dgm:pt>
    <dgm:pt modelId="{7595FA26-4E64-4729-AEC0-4B6D159197C9}" type="pres">
      <dgm:prSet presAssocID="{E061AEB6-505E-40DF-80D1-874ABDFFE201}" presName="background3" presStyleLbl="asst1" presStyleIdx="1" presStyleCnt="4"/>
      <dgm:spPr/>
    </dgm:pt>
    <dgm:pt modelId="{9CBB5DA4-86FC-4164-9F02-89F272F32571}" type="pres">
      <dgm:prSet presAssocID="{E061AEB6-505E-40DF-80D1-874ABDFFE201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F6FED5-6F41-449F-8A64-F9DD2DF28D09}" type="pres">
      <dgm:prSet presAssocID="{E061AEB6-505E-40DF-80D1-874ABDFFE201}" presName="hierChild4" presStyleCnt="0"/>
      <dgm:spPr/>
    </dgm:pt>
    <dgm:pt modelId="{D0050CC8-6511-499B-A037-B6874CBC0BC5}" type="pres">
      <dgm:prSet presAssocID="{3C56CE19-4802-4B86-9043-976B3354453B}" presName="Name17" presStyleLbl="parChTrans1D3" presStyleIdx="1" presStyleCnt="3"/>
      <dgm:spPr/>
    </dgm:pt>
    <dgm:pt modelId="{E34E6F60-3D29-4923-8345-4C8D68F94F43}" type="pres">
      <dgm:prSet presAssocID="{026E1CE8-CEF4-4F7A-9B7F-F9B9FA93CC10}" presName="hierRoot3" presStyleCnt="0"/>
      <dgm:spPr/>
    </dgm:pt>
    <dgm:pt modelId="{21F84E20-AC28-404C-A881-F6D8D404DAEB}" type="pres">
      <dgm:prSet presAssocID="{026E1CE8-CEF4-4F7A-9B7F-F9B9FA93CC10}" presName="composite3" presStyleCnt="0"/>
      <dgm:spPr/>
    </dgm:pt>
    <dgm:pt modelId="{F6D500D8-60FF-404B-8997-089FDD2937E2}" type="pres">
      <dgm:prSet presAssocID="{026E1CE8-CEF4-4F7A-9B7F-F9B9FA93CC10}" presName="background3" presStyleLbl="asst1" presStyleIdx="2" presStyleCnt="4"/>
      <dgm:spPr/>
    </dgm:pt>
    <dgm:pt modelId="{F377E565-A3C0-41B4-9777-FF343F66EBFF}" type="pres">
      <dgm:prSet presAssocID="{026E1CE8-CEF4-4F7A-9B7F-F9B9FA93CC10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B9BE8D-6089-4153-96C0-3794BAFD098C}" type="pres">
      <dgm:prSet presAssocID="{026E1CE8-CEF4-4F7A-9B7F-F9B9FA93CC10}" presName="hierChild4" presStyleCnt="0"/>
      <dgm:spPr/>
    </dgm:pt>
    <dgm:pt modelId="{E470458B-3E13-455E-9002-C989F32021A8}" type="pres">
      <dgm:prSet presAssocID="{B977DC14-3C1D-476D-A276-3538632AF1A8}" presName="Name23" presStyleLbl="parChTrans1D4" presStyleIdx="0" presStyleCnt="2"/>
      <dgm:spPr/>
    </dgm:pt>
    <dgm:pt modelId="{808E65AE-BB51-46B7-902F-550D731B1664}" type="pres">
      <dgm:prSet presAssocID="{CDEB0A60-FBBA-4CBD-A75D-1F08B6AD89B3}" presName="hierRoot4" presStyleCnt="0"/>
      <dgm:spPr/>
    </dgm:pt>
    <dgm:pt modelId="{AC14B9E6-D63F-446D-BA97-B5788C59BB3E}" type="pres">
      <dgm:prSet presAssocID="{CDEB0A60-FBBA-4CBD-A75D-1F08B6AD89B3}" presName="composite4" presStyleCnt="0"/>
      <dgm:spPr/>
    </dgm:pt>
    <dgm:pt modelId="{625C4BBE-B6C0-4A18-8910-2E17C555B81D}" type="pres">
      <dgm:prSet presAssocID="{CDEB0A60-FBBA-4CBD-A75D-1F08B6AD89B3}" presName="background4" presStyleLbl="asst1" presStyleIdx="3" presStyleCnt="4"/>
      <dgm:spPr/>
    </dgm:pt>
    <dgm:pt modelId="{EB4276D3-CCDD-4BA8-86EF-2ACF7EC38F16}" type="pres">
      <dgm:prSet presAssocID="{CDEB0A60-FBBA-4CBD-A75D-1F08B6AD89B3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327C5B-8C89-40AD-ABB3-5DB258B2CD10}" type="pres">
      <dgm:prSet presAssocID="{CDEB0A60-FBBA-4CBD-A75D-1F08B6AD89B3}" presName="hierChild5" presStyleCnt="0"/>
      <dgm:spPr/>
    </dgm:pt>
    <dgm:pt modelId="{8F320BD0-D17E-44FE-B520-0407A5DC6115}" type="pres">
      <dgm:prSet presAssocID="{F5E165B2-AF5E-42A7-B47B-9241DB8D740B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1044B75-9F14-4012-B2B8-96A2A0F99810}" type="pres">
      <dgm:prSet presAssocID="{834ADE74-2575-4209-877B-B5CFABFB3D92}" presName="hierRoot2" presStyleCnt="0"/>
      <dgm:spPr/>
    </dgm:pt>
    <dgm:pt modelId="{7BC6E72F-B499-4569-8380-40270A81BD05}" type="pres">
      <dgm:prSet presAssocID="{834ADE74-2575-4209-877B-B5CFABFB3D92}" presName="composite2" presStyleCnt="0"/>
      <dgm:spPr/>
    </dgm:pt>
    <dgm:pt modelId="{6CA131C4-5352-466E-A5ED-692839AE4A04}" type="pres">
      <dgm:prSet presAssocID="{834ADE74-2575-4209-877B-B5CFABFB3D92}" presName="background2" presStyleLbl="node2" presStyleIdx="0" presStyleCnt="1"/>
      <dgm:spPr/>
    </dgm:pt>
    <dgm:pt modelId="{6FF5B38F-344B-4517-98A0-EE77C3453F3C}" type="pres">
      <dgm:prSet presAssocID="{834ADE74-2575-4209-877B-B5CFABFB3D9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9CB5BB-C694-48B4-BD13-3A54D6482393}" type="pres">
      <dgm:prSet presAssocID="{834ADE74-2575-4209-877B-B5CFABFB3D92}" presName="hierChild3" presStyleCnt="0"/>
      <dgm:spPr/>
    </dgm:pt>
    <dgm:pt modelId="{CCAF1704-D48F-4C45-B895-57A43B2E3EE8}" type="pres">
      <dgm:prSet presAssocID="{98C73730-3EE3-41D4-94B1-89980931B4A2}" presName="Name17" presStyleLbl="parChTrans1D3" presStyleIdx="2" presStyleCnt="3"/>
      <dgm:spPr/>
      <dgm:t>
        <a:bodyPr/>
        <a:lstStyle/>
        <a:p>
          <a:endParaRPr lang="en-US"/>
        </a:p>
      </dgm:t>
    </dgm:pt>
    <dgm:pt modelId="{F4AE9C2B-6DB9-4DC4-B916-BB8D08101E88}" type="pres">
      <dgm:prSet presAssocID="{9193CF44-D6A7-4F62-9F07-007F96923311}" presName="hierRoot3" presStyleCnt="0"/>
      <dgm:spPr/>
    </dgm:pt>
    <dgm:pt modelId="{17EA0919-FA14-4305-8F15-CA78AB200EE5}" type="pres">
      <dgm:prSet presAssocID="{9193CF44-D6A7-4F62-9F07-007F96923311}" presName="composite3" presStyleCnt="0"/>
      <dgm:spPr/>
    </dgm:pt>
    <dgm:pt modelId="{4C279E85-AE10-47FA-8EEC-A4055094856A}" type="pres">
      <dgm:prSet presAssocID="{9193CF44-D6A7-4F62-9F07-007F96923311}" presName="background3" presStyleLbl="node3" presStyleIdx="0" presStyleCnt="1"/>
      <dgm:spPr/>
    </dgm:pt>
    <dgm:pt modelId="{12F41FC0-2365-45F2-9BE7-5D78A8515D3B}" type="pres">
      <dgm:prSet presAssocID="{9193CF44-D6A7-4F62-9F07-007F96923311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F43E2A-DB83-43A5-966A-BEAD733686DC}" type="pres">
      <dgm:prSet presAssocID="{9193CF44-D6A7-4F62-9F07-007F96923311}" presName="hierChild4" presStyleCnt="0"/>
      <dgm:spPr/>
    </dgm:pt>
    <dgm:pt modelId="{0BEC31AC-6ACE-418E-A3D2-1388779FB038}" type="pres">
      <dgm:prSet presAssocID="{0E6AE25E-BEDF-42BD-86B0-D1205C0B78D0}" presName="Name23" presStyleLbl="parChTrans1D4" presStyleIdx="1" presStyleCnt="2"/>
      <dgm:spPr/>
      <dgm:t>
        <a:bodyPr/>
        <a:lstStyle/>
        <a:p>
          <a:endParaRPr lang="en-US"/>
        </a:p>
      </dgm:t>
    </dgm:pt>
    <dgm:pt modelId="{6FAC6870-AA63-44CB-A158-310A9BD851B4}" type="pres">
      <dgm:prSet presAssocID="{51627C14-0204-45E6-AFB8-40DDB8C58488}" presName="hierRoot4" presStyleCnt="0"/>
      <dgm:spPr/>
    </dgm:pt>
    <dgm:pt modelId="{CF0F64D2-8038-412F-8824-0DC62B8CEF4A}" type="pres">
      <dgm:prSet presAssocID="{51627C14-0204-45E6-AFB8-40DDB8C58488}" presName="composite4" presStyleCnt="0"/>
      <dgm:spPr/>
    </dgm:pt>
    <dgm:pt modelId="{0EE3E8EA-7D59-419B-A09B-A650983CA115}" type="pres">
      <dgm:prSet presAssocID="{51627C14-0204-45E6-AFB8-40DDB8C58488}" presName="background4" presStyleLbl="node4" presStyleIdx="0" presStyleCnt="1"/>
      <dgm:spPr/>
    </dgm:pt>
    <dgm:pt modelId="{8588959B-256A-4A56-8775-7F306EE8B7B6}" type="pres">
      <dgm:prSet presAssocID="{51627C14-0204-45E6-AFB8-40DDB8C58488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12BCE2-9667-45CD-8B57-3A42CC5B8C06}" type="pres">
      <dgm:prSet presAssocID="{51627C14-0204-45E6-AFB8-40DDB8C58488}" presName="hierChild5" presStyleCnt="0"/>
      <dgm:spPr/>
    </dgm:pt>
  </dgm:ptLst>
  <dgm:cxnLst>
    <dgm:cxn modelId="{C82DC4D5-5BDA-421B-9FF1-C5F6A901ED17}" type="presOf" srcId="{0E6AE25E-BEDF-42BD-86B0-D1205C0B78D0}" destId="{0BEC31AC-6ACE-418E-A3D2-1388779FB038}" srcOrd="0" destOrd="0" presId="urn:microsoft.com/office/officeart/2005/8/layout/hierarchy1"/>
    <dgm:cxn modelId="{DFC89FBA-4812-4B5A-B536-F8176A35BC8E}" type="presOf" srcId="{9193CF44-D6A7-4F62-9F07-007F96923311}" destId="{12F41FC0-2365-45F2-9BE7-5D78A8515D3B}" srcOrd="0" destOrd="0" presId="urn:microsoft.com/office/officeart/2005/8/layout/hierarchy1"/>
    <dgm:cxn modelId="{C033B884-B100-4487-AF61-9CBCF2C349F3}" srcId="{026E1CE8-CEF4-4F7A-9B7F-F9B9FA93CC10}" destId="{CDEB0A60-FBBA-4CBD-A75D-1F08B6AD89B3}" srcOrd="0" destOrd="0" parTransId="{B977DC14-3C1D-476D-A276-3538632AF1A8}" sibTransId="{1B4D75C6-753E-4FA2-B352-97796DE40D9D}"/>
    <dgm:cxn modelId="{ADB2DCEC-B538-4D2D-9C01-62BB091FE5DD}" srcId="{40D6E089-50B6-4C84-A586-6189ED783EE7}" destId="{E061AEB6-505E-40DF-80D1-874ABDFFE201}" srcOrd="0" destOrd="0" parTransId="{0902DC2A-665A-4CAC-811E-D4942BCA098C}" sibTransId="{97CE8841-25EF-4D9F-8D89-AF09114A12C2}"/>
    <dgm:cxn modelId="{2FFED05D-1D03-4B08-A055-7C054E3BDC6E}" type="presOf" srcId="{0902DC2A-665A-4CAC-811E-D4942BCA098C}" destId="{5BDF3231-0CCA-40B8-A181-760356590119}" srcOrd="0" destOrd="0" presId="urn:microsoft.com/office/officeart/2005/8/layout/hierarchy1"/>
    <dgm:cxn modelId="{53C58A87-36CE-40D1-B9F1-B05ACBE477B4}" type="presOf" srcId="{3C56CE19-4802-4B86-9043-976B3354453B}" destId="{D0050CC8-6511-499B-A037-B6874CBC0BC5}" srcOrd="0" destOrd="0" presId="urn:microsoft.com/office/officeart/2005/8/layout/hierarchy1"/>
    <dgm:cxn modelId="{10BA9F63-A929-48A9-BCDC-01C8E11275B7}" type="presOf" srcId="{834ADE74-2575-4209-877B-B5CFABFB3D92}" destId="{6FF5B38F-344B-4517-98A0-EE77C3453F3C}" srcOrd="0" destOrd="0" presId="urn:microsoft.com/office/officeart/2005/8/layout/hierarchy1"/>
    <dgm:cxn modelId="{2123853A-9A66-42CA-9B1A-6F6A814DC1C2}" srcId="{8ACF2568-ED70-4BF3-87AA-7D9E8FDDCDB6}" destId="{834ADE74-2575-4209-877B-B5CFABFB3D92}" srcOrd="1" destOrd="0" parTransId="{F5E165B2-AF5E-42A7-B47B-9241DB8D740B}" sibTransId="{D8987FA0-8AE1-485E-A2FF-9E400DB24576}"/>
    <dgm:cxn modelId="{0A753D30-AFF5-4478-ABF5-1FD1526FFB28}" srcId="{40D6E089-50B6-4C84-A586-6189ED783EE7}" destId="{026E1CE8-CEF4-4F7A-9B7F-F9B9FA93CC10}" srcOrd="1" destOrd="0" parTransId="{3C56CE19-4802-4B86-9043-976B3354453B}" sibTransId="{9C8AF842-DDD5-4F90-8805-EA2B55AEF32F}"/>
    <dgm:cxn modelId="{4D2CBF25-0779-4520-AAE6-7A7493679B9E}" srcId="{9193CF44-D6A7-4F62-9F07-007F96923311}" destId="{51627C14-0204-45E6-AFB8-40DDB8C58488}" srcOrd="0" destOrd="0" parTransId="{0E6AE25E-BEDF-42BD-86B0-D1205C0B78D0}" sibTransId="{F3325C38-49F0-473A-9ABD-8D4FFB90095A}"/>
    <dgm:cxn modelId="{705E3DB4-BA40-445C-8C5E-E15690FF46EF}" type="presOf" srcId="{B977DC14-3C1D-476D-A276-3538632AF1A8}" destId="{E470458B-3E13-455E-9002-C989F32021A8}" srcOrd="0" destOrd="0" presId="urn:microsoft.com/office/officeart/2005/8/layout/hierarchy1"/>
    <dgm:cxn modelId="{26E108F4-0D42-4941-96AC-95C9C266F40C}" type="presOf" srcId="{E061AEB6-505E-40DF-80D1-874ABDFFE201}" destId="{9CBB5DA4-86FC-4164-9F02-89F272F32571}" srcOrd="0" destOrd="0" presId="urn:microsoft.com/office/officeart/2005/8/layout/hierarchy1"/>
    <dgm:cxn modelId="{B03CDAF7-AE3B-4E89-BFDF-8BAF6F5AA3FC}" type="presOf" srcId="{CDEB0A60-FBBA-4CBD-A75D-1F08B6AD89B3}" destId="{EB4276D3-CCDD-4BA8-86EF-2ACF7EC38F16}" srcOrd="0" destOrd="0" presId="urn:microsoft.com/office/officeart/2005/8/layout/hierarchy1"/>
    <dgm:cxn modelId="{5D878603-2D7D-416D-B615-06B1932C5657}" type="presOf" srcId="{026E1CE8-CEF4-4F7A-9B7F-F9B9FA93CC10}" destId="{F377E565-A3C0-41B4-9777-FF343F66EBFF}" srcOrd="0" destOrd="0" presId="urn:microsoft.com/office/officeart/2005/8/layout/hierarchy1"/>
    <dgm:cxn modelId="{58825AC6-6676-4DA1-81D0-8329DDEE85C0}" type="presOf" srcId="{98C73730-3EE3-41D4-94B1-89980931B4A2}" destId="{CCAF1704-D48F-4C45-B895-57A43B2E3EE8}" srcOrd="0" destOrd="0" presId="urn:microsoft.com/office/officeart/2005/8/layout/hierarchy1"/>
    <dgm:cxn modelId="{E21502B4-B882-4D00-B218-65DC545F464F}" type="presOf" srcId="{51627C14-0204-45E6-AFB8-40DDB8C58488}" destId="{8588959B-256A-4A56-8775-7F306EE8B7B6}" srcOrd="0" destOrd="0" presId="urn:microsoft.com/office/officeart/2005/8/layout/hierarchy1"/>
    <dgm:cxn modelId="{A3C1980E-DDCF-423C-A89D-BEB5D2754704}" type="presOf" srcId="{DFF89591-87AD-4BE8-8F2B-8CB6A3484596}" destId="{581ED14C-C68A-415D-9867-BB1286155742}" srcOrd="0" destOrd="0" presId="urn:microsoft.com/office/officeart/2005/8/layout/hierarchy1"/>
    <dgm:cxn modelId="{CFD22C13-D4BA-48D0-962C-7BC4212B479B}" type="presOf" srcId="{8ACF2568-ED70-4BF3-87AA-7D9E8FDDCDB6}" destId="{522765D6-33C6-45B3-81FD-2CBAACBDCF4E}" srcOrd="0" destOrd="0" presId="urn:microsoft.com/office/officeart/2005/8/layout/hierarchy1"/>
    <dgm:cxn modelId="{D1A24C79-5A40-4215-88FB-0D830E64D171}" srcId="{6C6493ED-3D79-4256-864D-97D0E9422328}" destId="{8ACF2568-ED70-4BF3-87AA-7D9E8FDDCDB6}" srcOrd="0" destOrd="0" parTransId="{0C022222-0398-4F0F-861F-A2336F4271E9}" sibTransId="{4375D94F-068B-4F3C-8E3C-98F7C898C109}"/>
    <dgm:cxn modelId="{ECBAF933-9083-4AAD-B8FF-DE2A0B002B7F}" srcId="{834ADE74-2575-4209-877B-B5CFABFB3D92}" destId="{9193CF44-D6A7-4F62-9F07-007F96923311}" srcOrd="0" destOrd="0" parTransId="{98C73730-3EE3-41D4-94B1-89980931B4A2}" sibTransId="{5395A8AF-ABDD-4933-94E4-E4B16420E8E8}"/>
    <dgm:cxn modelId="{5ABAF1BA-006B-4B65-BD0D-960552D4D712}" type="presOf" srcId="{6C6493ED-3D79-4256-864D-97D0E9422328}" destId="{DCF652C1-173A-458E-9EBE-714C027B0563}" srcOrd="0" destOrd="0" presId="urn:microsoft.com/office/officeart/2005/8/layout/hierarchy1"/>
    <dgm:cxn modelId="{4577F172-BED7-4D27-A61E-0E0E25FF5AD7}" type="presOf" srcId="{F5E165B2-AF5E-42A7-B47B-9241DB8D740B}" destId="{8F320BD0-D17E-44FE-B520-0407A5DC6115}" srcOrd="0" destOrd="0" presId="urn:microsoft.com/office/officeart/2005/8/layout/hierarchy1"/>
    <dgm:cxn modelId="{BFA35D42-A23E-478D-BA66-F1C8E73A1869}" type="presOf" srcId="{40D6E089-50B6-4C84-A586-6189ED783EE7}" destId="{6888AD3B-7E02-4995-B04F-ADFB874F4EC2}" srcOrd="0" destOrd="0" presId="urn:microsoft.com/office/officeart/2005/8/layout/hierarchy1"/>
    <dgm:cxn modelId="{4E04706B-D6B0-4011-992D-33A4BE14BD49}" srcId="{8ACF2568-ED70-4BF3-87AA-7D9E8FDDCDB6}" destId="{40D6E089-50B6-4C84-A586-6189ED783EE7}" srcOrd="0" destOrd="0" parTransId="{DFF89591-87AD-4BE8-8F2B-8CB6A3484596}" sibTransId="{417F3319-423C-4246-9627-A5E7281F3758}"/>
    <dgm:cxn modelId="{A5BF9996-1CE6-4F3D-B744-19DEA4887B89}" type="presParOf" srcId="{DCF652C1-173A-458E-9EBE-714C027B0563}" destId="{2275A54D-DC3B-48CA-90E2-60EFB63E4251}" srcOrd="0" destOrd="0" presId="urn:microsoft.com/office/officeart/2005/8/layout/hierarchy1"/>
    <dgm:cxn modelId="{C7697CD2-3920-4470-9009-52DE21CCB66C}" type="presParOf" srcId="{2275A54D-DC3B-48CA-90E2-60EFB63E4251}" destId="{FAD4058D-533E-4982-9BD0-84167DCC9394}" srcOrd="0" destOrd="0" presId="urn:microsoft.com/office/officeart/2005/8/layout/hierarchy1"/>
    <dgm:cxn modelId="{D44FBEEC-8D9F-49AA-9F34-762EE31FECD8}" type="presParOf" srcId="{FAD4058D-533E-4982-9BD0-84167DCC9394}" destId="{5D3CD806-EA55-45A9-89EB-583B24C06010}" srcOrd="0" destOrd="0" presId="urn:microsoft.com/office/officeart/2005/8/layout/hierarchy1"/>
    <dgm:cxn modelId="{1F3730A8-D2EA-4C92-B81D-B1D41FF25114}" type="presParOf" srcId="{FAD4058D-533E-4982-9BD0-84167DCC9394}" destId="{522765D6-33C6-45B3-81FD-2CBAACBDCF4E}" srcOrd="1" destOrd="0" presId="urn:microsoft.com/office/officeart/2005/8/layout/hierarchy1"/>
    <dgm:cxn modelId="{034F5291-F1EA-4020-A94C-21F48D36AF90}" type="presParOf" srcId="{2275A54D-DC3B-48CA-90E2-60EFB63E4251}" destId="{FCFD9770-8F3C-4EF1-95EB-C0C5E0C3B50E}" srcOrd="1" destOrd="0" presId="urn:microsoft.com/office/officeart/2005/8/layout/hierarchy1"/>
    <dgm:cxn modelId="{76BB1830-16DB-4BD9-ACEA-86DC3B8C4496}" type="presParOf" srcId="{FCFD9770-8F3C-4EF1-95EB-C0C5E0C3B50E}" destId="{581ED14C-C68A-415D-9867-BB1286155742}" srcOrd="0" destOrd="0" presId="urn:microsoft.com/office/officeart/2005/8/layout/hierarchy1"/>
    <dgm:cxn modelId="{3192EDD5-0152-4093-AD5C-73B98FE0323D}" type="presParOf" srcId="{FCFD9770-8F3C-4EF1-95EB-C0C5E0C3B50E}" destId="{24027292-E277-42A0-9E52-F1005799F5BB}" srcOrd="1" destOrd="0" presId="urn:microsoft.com/office/officeart/2005/8/layout/hierarchy1"/>
    <dgm:cxn modelId="{19FD9935-47A9-4284-B521-FAE256C10F73}" type="presParOf" srcId="{24027292-E277-42A0-9E52-F1005799F5BB}" destId="{DDA8B6F8-8DA0-49B0-A0C1-FE4A44FD8C17}" srcOrd="0" destOrd="0" presId="urn:microsoft.com/office/officeart/2005/8/layout/hierarchy1"/>
    <dgm:cxn modelId="{FFB37A81-EACA-49F2-B33A-E067BCB4B3DB}" type="presParOf" srcId="{DDA8B6F8-8DA0-49B0-A0C1-FE4A44FD8C17}" destId="{EDC877C1-3547-49D8-92B7-ECCAC319E16E}" srcOrd="0" destOrd="0" presId="urn:microsoft.com/office/officeart/2005/8/layout/hierarchy1"/>
    <dgm:cxn modelId="{7EF383AA-73BC-44C0-BC6C-61CAABA09DFA}" type="presParOf" srcId="{DDA8B6F8-8DA0-49B0-A0C1-FE4A44FD8C17}" destId="{6888AD3B-7E02-4995-B04F-ADFB874F4EC2}" srcOrd="1" destOrd="0" presId="urn:microsoft.com/office/officeart/2005/8/layout/hierarchy1"/>
    <dgm:cxn modelId="{7BA1BBBC-C2EE-4DFF-A657-C924BCB30650}" type="presParOf" srcId="{24027292-E277-42A0-9E52-F1005799F5BB}" destId="{A7EC330C-632B-46DB-BE7C-6EECAB7EB56A}" srcOrd="1" destOrd="0" presId="urn:microsoft.com/office/officeart/2005/8/layout/hierarchy1"/>
    <dgm:cxn modelId="{F4EAF636-DE6F-4DCE-93D4-4D441605D462}" type="presParOf" srcId="{A7EC330C-632B-46DB-BE7C-6EECAB7EB56A}" destId="{5BDF3231-0CCA-40B8-A181-760356590119}" srcOrd="0" destOrd="0" presId="urn:microsoft.com/office/officeart/2005/8/layout/hierarchy1"/>
    <dgm:cxn modelId="{80BAAD98-0D40-4C67-A72F-C2F25DF09B10}" type="presParOf" srcId="{A7EC330C-632B-46DB-BE7C-6EECAB7EB56A}" destId="{64B27D9B-4652-435B-8A79-10A1574FD6B0}" srcOrd="1" destOrd="0" presId="urn:microsoft.com/office/officeart/2005/8/layout/hierarchy1"/>
    <dgm:cxn modelId="{AF3AAEC5-8B2F-4AD0-B02F-327A5F9C3FD0}" type="presParOf" srcId="{64B27D9B-4652-435B-8A79-10A1574FD6B0}" destId="{A1E10A3A-6334-4702-B55B-75CA53575192}" srcOrd="0" destOrd="0" presId="urn:microsoft.com/office/officeart/2005/8/layout/hierarchy1"/>
    <dgm:cxn modelId="{63794EE3-7BF8-4E0B-87A8-CBB16DA7F517}" type="presParOf" srcId="{A1E10A3A-6334-4702-B55B-75CA53575192}" destId="{7595FA26-4E64-4729-AEC0-4B6D159197C9}" srcOrd="0" destOrd="0" presId="urn:microsoft.com/office/officeart/2005/8/layout/hierarchy1"/>
    <dgm:cxn modelId="{94B62A84-7338-407B-9BBC-D273CAF66CB2}" type="presParOf" srcId="{A1E10A3A-6334-4702-B55B-75CA53575192}" destId="{9CBB5DA4-86FC-4164-9F02-89F272F32571}" srcOrd="1" destOrd="0" presId="urn:microsoft.com/office/officeart/2005/8/layout/hierarchy1"/>
    <dgm:cxn modelId="{F54F3193-0B34-44FE-9AC0-080B07714E5C}" type="presParOf" srcId="{64B27D9B-4652-435B-8A79-10A1574FD6B0}" destId="{50F6FED5-6F41-449F-8A64-F9DD2DF28D09}" srcOrd="1" destOrd="0" presId="urn:microsoft.com/office/officeart/2005/8/layout/hierarchy1"/>
    <dgm:cxn modelId="{3B8915B0-A8BC-43BA-A2DF-467B05C2389E}" type="presParOf" srcId="{A7EC330C-632B-46DB-BE7C-6EECAB7EB56A}" destId="{D0050CC8-6511-499B-A037-B6874CBC0BC5}" srcOrd="2" destOrd="0" presId="urn:microsoft.com/office/officeart/2005/8/layout/hierarchy1"/>
    <dgm:cxn modelId="{F3844152-D79E-4541-9F05-C4090DF0973B}" type="presParOf" srcId="{A7EC330C-632B-46DB-BE7C-6EECAB7EB56A}" destId="{E34E6F60-3D29-4923-8345-4C8D68F94F43}" srcOrd="3" destOrd="0" presId="urn:microsoft.com/office/officeart/2005/8/layout/hierarchy1"/>
    <dgm:cxn modelId="{755E8C81-66B1-499A-A4A0-1BB8CD0CE7C0}" type="presParOf" srcId="{E34E6F60-3D29-4923-8345-4C8D68F94F43}" destId="{21F84E20-AC28-404C-A881-F6D8D404DAEB}" srcOrd="0" destOrd="0" presId="urn:microsoft.com/office/officeart/2005/8/layout/hierarchy1"/>
    <dgm:cxn modelId="{7A556520-B367-4991-BB7C-4E31BE7B16B8}" type="presParOf" srcId="{21F84E20-AC28-404C-A881-F6D8D404DAEB}" destId="{F6D500D8-60FF-404B-8997-089FDD2937E2}" srcOrd="0" destOrd="0" presId="urn:microsoft.com/office/officeart/2005/8/layout/hierarchy1"/>
    <dgm:cxn modelId="{BF2B5D59-1814-42E4-B834-8E71BACFB333}" type="presParOf" srcId="{21F84E20-AC28-404C-A881-F6D8D404DAEB}" destId="{F377E565-A3C0-41B4-9777-FF343F66EBFF}" srcOrd="1" destOrd="0" presId="urn:microsoft.com/office/officeart/2005/8/layout/hierarchy1"/>
    <dgm:cxn modelId="{74C1FE3A-CFF4-40DB-8405-C03D40471C99}" type="presParOf" srcId="{E34E6F60-3D29-4923-8345-4C8D68F94F43}" destId="{CBB9BE8D-6089-4153-96C0-3794BAFD098C}" srcOrd="1" destOrd="0" presId="urn:microsoft.com/office/officeart/2005/8/layout/hierarchy1"/>
    <dgm:cxn modelId="{56F19E5E-1252-4306-9CA1-4626EBC7DD1A}" type="presParOf" srcId="{CBB9BE8D-6089-4153-96C0-3794BAFD098C}" destId="{E470458B-3E13-455E-9002-C989F32021A8}" srcOrd="0" destOrd="0" presId="urn:microsoft.com/office/officeart/2005/8/layout/hierarchy1"/>
    <dgm:cxn modelId="{B081E6C1-7B23-4330-8C0D-68F1060453A4}" type="presParOf" srcId="{CBB9BE8D-6089-4153-96C0-3794BAFD098C}" destId="{808E65AE-BB51-46B7-902F-550D731B1664}" srcOrd="1" destOrd="0" presId="urn:microsoft.com/office/officeart/2005/8/layout/hierarchy1"/>
    <dgm:cxn modelId="{B1F685E1-3E30-4741-BDBB-9CA67C3E0ED6}" type="presParOf" srcId="{808E65AE-BB51-46B7-902F-550D731B1664}" destId="{AC14B9E6-D63F-446D-BA97-B5788C59BB3E}" srcOrd="0" destOrd="0" presId="urn:microsoft.com/office/officeart/2005/8/layout/hierarchy1"/>
    <dgm:cxn modelId="{B8C72105-A4AD-4836-95BE-3051A30451B5}" type="presParOf" srcId="{AC14B9E6-D63F-446D-BA97-B5788C59BB3E}" destId="{625C4BBE-B6C0-4A18-8910-2E17C555B81D}" srcOrd="0" destOrd="0" presId="urn:microsoft.com/office/officeart/2005/8/layout/hierarchy1"/>
    <dgm:cxn modelId="{8261F597-7001-4F98-9098-0C69903EAC40}" type="presParOf" srcId="{AC14B9E6-D63F-446D-BA97-B5788C59BB3E}" destId="{EB4276D3-CCDD-4BA8-86EF-2ACF7EC38F16}" srcOrd="1" destOrd="0" presId="urn:microsoft.com/office/officeart/2005/8/layout/hierarchy1"/>
    <dgm:cxn modelId="{4F298270-E83B-4BAC-B9AA-2159FE00BFF1}" type="presParOf" srcId="{808E65AE-BB51-46B7-902F-550D731B1664}" destId="{66327C5B-8C89-40AD-ABB3-5DB258B2CD10}" srcOrd="1" destOrd="0" presId="urn:microsoft.com/office/officeart/2005/8/layout/hierarchy1"/>
    <dgm:cxn modelId="{AACCE9ED-566E-4060-86BE-847044C5EC6C}" type="presParOf" srcId="{FCFD9770-8F3C-4EF1-95EB-C0C5E0C3B50E}" destId="{8F320BD0-D17E-44FE-B520-0407A5DC6115}" srcOrd="2" destOrd="0" presId="urn:microsoft.com/office/officeart/2005/8/layout/hierarchy1"/>
    <dgm:cxn modelId="{69BFE45C-A43D-47B3-A16A-DED2589B9239}" type="presParOf" srcId="{FCFD9770-8F3C-4EF1-95EB-C0C5E0C3B50E}" destId="{C1044B75-9F14-4012-B2B8-96A2A0F99810}" srcOrd="3" destOrd="0" presId="urn:microsoft.com/office/officeart/2005/8/layout/hierarchy1"/>
    <dgm:cxn modelId="{178F3139-C95A-45C5-97F8-39BA972C6D0D}" type="presParOf" srcId="{C1044B75-9F14-4012-B2B8-96A2A0F99810}" destId="{7BC6E72F-B499-4569-8380-40270A81BD05}" srcOrd="0" destOrd="0" presId="urn:microsoft.com/office/officeart/2005/8/layout/hierarchy1"/>
    <dgm:cxn modelId="{90BF8014-3047-4C99-8B50-A8635C42ACAB}" type="presParOf" srcId="{7BC6E72F-B499-4569-8380-40270A81BD05}" destId="{6CA131C4-5352-466E-A5ED-692839AE4A04}" srcOrd="0" destOrd="0" presId="urn:microsoft.com/office/officeart/2005/8/layout/hierarchy1"/>
    <dgm:cxn modelId="{11532BE3-D8FE-4280-B10B-F8F85C31D065}" type="presParOf" srcId="{7BC6E72F-B499-4569-8380-40270A81BD05}" destId="{6FF5B38F-344B-4517-98A0-EE77C3453F3C}" srcOrd="1" destOrd="0" presId="urn:microsoft.com/office/officeart/2005/8/layout/hierarchy1"/>
    <dgm:cxn modelId="{2C8265A2-4AAB-4303-9FF4-11980A3D3DFE}" type="presParOf" srcId="{C1044B75-9F14-4012-B2B8-96A2A0F99810}" destId="{599CB5BB-C694-48B4-BD13-3A54D6482393}" srcOrd="1" destOrd="0" presId="urn:microsoft.com/office/officeart/2005/8/layout/hierarchy1"/>
    <dgm:cxn modelId="{2AF24340-1111-4ECB-8004-E458332EA944}" type="presParOf" srcId="{599CB5BB-C694-48B4-BD13-3A54D6482393}" destId="{CCAF1704-D48F-4C45-B895-57A43B2E3EE8}" srcOrd="0" destOrd="0" presId="urn:microsoft.com/office/officeart/2005/8/layout/hierarchy1"/>
    <dgm:cxn modelId="{1E61E4D7-6E84-491C-B3D9-315EA7D812F0}" type="presParOf" srcId="{599CB5BB-C694-48B4-BD13-3A54D6482393}" destId="{F4AE9C2B-6DB9-4DC4-B916-BB8D08101E88}" srcOrd="1" destOrd="0" presId="urn:microsoft.com/office/officeart/2005/8/layout/hierarchy1"/>
    <dgm:cxn modelId="{3CC37D75-16D7-4E4E-B498-4CCC83533DC7}" type="presParOf" srcId="{F4AE9C2B-6DB9-4DC4-B916-BB8D08101E88}" destId="{17EA0919-FA14-4305-8F15-CA78AB200EE5}" srcOrd="0" destOrd="0" presId="urn:microsoft.com/office/officeart/2005/8/layout/hierarchy1"/>
    <dgm:cxn modelId="{ACBD118F-0B62-4C4A-9F17-41EFBCDBA6F2}" type="presParOf" srcId="{17EA0919-FA14-4305-8F15-CA78AB200EE5}" destId="{4C279E85-AE10-47FA-8EEC-A4055094856A}" srcOrd="0" destOrd="0" presId="urn:microsoft.com/office/officeart/2005/8/layout/hierarchy1"/>
    <dgm:cxn modelId="{8D051FF4-26D1-4E8E-BF47-3F116354EF37}" type="presParOf" srcId="{17EA0919-FA14-4305-8F15-CA78AB200EE5}" destId="{12F41FC0-2365-45F2-9BE7-5D78A8515D3B}" srcOrd="1" destOrd="0" presId="urn:microsoft.com/office/officeart/2005/8/layout/hierarchy1"/>
    <dgm:cxn modelId="{F3446A15-409A-4C4D-9C2F-4C5A126F0590}" type="presParOf" srcId="{F4AE9C2B-6DB9-4DC4-B916-BB8D08101E88}" destId="{27F43E2A-DB83-43A5-966A-BEAD733686DC}" srcOrd="1" destOrd="0" presId="urn:microsoft.com/office/officeart/2005/8/layout/hierarchy1"/>
    <dgm:cxn modelId="{1B1902FD-1CEB-4EDD-9831-D01F07846738}" type="presParOf" srcId="{27F43E2A-DB83-43A5-966A-BEAD733686DC}" destId="{0BEC31AC-6ACE-418E-A3D2-1388779FB038}" srcOrd="0" destOrd="0" presId="urn:microsoft.com/office/officeart/2005/8/layout/hierarchy1"/>
    <dgm:cxn modelId="{11EF24F6-493B-4D2A-8C55-39D8EE953ACF}" type="presParOf" srcId="{27F43E2A-DB83-43A5-966A-BEAD733686DC}" destId="{6FAC6870-AA63-44CB-A158-310A9BD851B4}" srcOrd="1" destOrd="0" presId="urn:microsoft.com/office/officeart/2005/8/layout/hierarchy1"/>
    <dgm:cxn modelId="{675AFE65-A13E-43AD-BE15-C8899F8473FA}" type="presParOf" srcId="{6FAC6870-AA63-44CB-A158-310A9BD851B4}" destId="{CF0F64D2-8038-412F-8824-0DC62B8CEF4A}" srcOrd="0" destOrd="0" presId="urn:microsoft.com/office/officeart/2005/8/layout/hierarchy1"/>
    <dgm:cxn modelId="{9766B217-AE3E-438C-88D3-5EA58037751F}" type="presParOf" srcId="{CF0F64D2-8038-412F-8824-0DC62B8CEF4A}" destId="{0EE3E8EA-7D59-419B-A09B-A650983CA115}" srcOrd="0" destOrd="0" presId="urn:microsoft.com/office/officeart/2005/8/layout/hierarchy1"/>
    <dgm:cxn modelId="{A10D53D8-1072-40F2-BFBC-A47ACA9D9C8F}" type="presParOf" srcId="{CF0F64D2-8038-412F-8824-0DC62B8CEF4A}" destId="{8588959B-256A-4A56-8775-7F306EE8B7B6}" srcOrd="1" destOrd="0" presId="urn:microsoft.com/office/officeart/2005/8/layout/hierarchy1"/>
    <dgm:cxn modelId="{1DBEB2E5-18DC-4BE8-AB4E-7CEB4E79F69A}" type="presParOf" srcId="{6FAC6870-AA63-44CB-A158-310A9BD851B4}" destId="{9512BCE2-9667-45CD-8B57-3A42CC5B8C0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12D335-352C-452E-BBF0-2052A8B93D3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08C9C0-1F85-4A6F-815A-F6F370F27361}">
      <dgm:prSet phldrT="[Text]" phldr="1"/>
      <dgm:spPr/>
      <dgm:t>
        <a:bodyPr/>
        <a:lstStyle/>
        <a:p>
          <a:endParaRPr lang="en-US" dirty="0"/>
        </a:p>
      </dgm:t>
    </dgm:pt>
    <dgm:pt modelId="{76C67BAA-BED6-4245-8282-F0F80880FD2E}" type="parTrans" cxnId="{80553B47-43DA-4231-8B7A-CFFA4BE1F04B}">
      <dgm:prSet/>
      <dgm:spPr/>
      <dgm:t>
        <a:bodyPr/>
        <a:lstStyle/>
        <a:p>
          <a:endParaRPr lang="en-US"/>
        </a:p>
      </dgm:t>
    </dgm:pt>
    <dgm:pt modelId="{F1FAE0E4-CAF0-43FA-803D-32C01E2A1D20}" type="sibTrans" cxnId="{80553B47-43DA-4231-8B7A-CFFA4BE1F04B}">
      <dgm:prSet/>
      <dgm:spPr/>
      <dgm:t>
        <a:bodyPr/>
        <a:lstStyle/>
        <a:p>
          <a:endParaRPr lang="en-US"/>
        </a:p>
      </dgm:t>
    </dgm:pt>
    <dgm:pt modelId="{C1431396-203E-4D45-ACE1-E3B877BB9C06}" type="asst">
      <dgm:prSet phldrT="[Text]" phldr="1"/>
      <dgm:spPr/>
      <dgm:t>
        <a:bodyPr/>
        <a:lstStyle/>
        <a:p>
          <a:endParaRPr lang="en-US" dirty="0"/>
        </a:p>
      </dgm:t>
    </dgm:pt>
    <dgm:pt modelId="{00BB50DF-C5B5-47AC-A676-3B376848067E}" type="parTrans" cxnId="{F16FA575-9D10-4D8E-8B42-FFA9E8D70F01}">
      <dgm:prSet/>
      <dgm:spPr/>
      <dgm:t>
        <a:bodyPr/>
        <a:lstStyle/>
        <a:p>
          <a:endParaRPr lang="en-US"/>
        </a:p>
      </dgm:t>
    </dgm:pt>
    <dgm:pt modelId="{160C4DDF-8AB2-44A1-81D5-9190C269A521}" type="sibTrans" cxnId="{F16FA575-9D10-4D8E-8B42-FFA9E8D70F01}">
      <dgm:prSet/>
      <dgm:spPr/>
      <dgm:t>
        <a:bodyPr/>
        <a:lstStyle/>
        <a:p>
          <a:endParaRPr lang="en-US"/>
        </a:p>
      </dgm:t>
    </dgm:pt>
    <dgm:pt modelId="{FBBE7D1B-68D4-4273-B493-CBE6A47A12D0}">
      <dgm:prSet phldrT="[Text]"/>
      <dgm:spPr/>
      <dgm:t>
        <a:bodyPr/>
        <a:lstStyle/>
        <a:p>
          <a:r>
            <a:rPr lang="he-IL" dirty="0" smtClean="0"/>
            <a:t>אדם</a:t>
          </a:r>
          <a:endParaRPr lang="en-US" dirty="0"/>
        </a:p>
      </dgm:t>
    </dgm:pt>
    <dgm:pt modelId="{205CEF9A-63A3-4E52-A921-ECE80DD82831}" type="parTrans" cxnId="{78433D96-AC53-486C-B764-7209125D8E8F}">
      <dgm:prSet/>
      <dgm:spPr/>
      <dgm:t>
        <a:bodyPr/>
        <a:lstStyle/>
        <a:p>
          <a:endParaRPr lang="en-US"/>
        </a:p>
      </dgm:t>
    </dgm:pt>
    <dgm:pt modelId="{B6A0D6CE-7853-4B25-B8A3-40CE6AE7F1B4}" type="sibTrans" cxnId="{78433D96-AC53-486C-B764-7209125D8E8F}">
      <dgm:prSet/>
      <dgm:spPr/>
      <dgm:t>
        <a:bodyPr/>
        <a:lstStyle/>
        <a:p>
          <a:endParaRPr lang="en-US"/>
        </a:p>
      </dgm:t>
    </dgm:pt>
    <dgm:pt modelId="{9BFD8F46-9433-4ED4-8474-1D81946B5A3D}">
      <dgm:prSet phldrT="[Text]"/>
      <dgm:spPr/>
      <dgm:t>
        <a:bodyPr/>
        <a:lstStyle/>
        <a:p>
          <a:r>
            <a:rPr lang="he-IL" dirty="0" smtClean="0"/>
            <a:t>אדם</a:t>
          </a:r>
          <a:endParaRPr lang="en-US" dirty="0"/>
        </a:p>
      </dgm:t>
    </dgm:pt>
    <dgm:pt modelId="{63755722-3B42-4D9D-8C79-1AB05B42167D}" type="parTrans" cxnId="{8F7AA376-A721-4C42-9868-E5A3106193D2}">
      <dgm:prSet/>
      <dgm:spPr/>
      <dgm:t>
        <a:bodyPr/>
        <a:lstStyle/>
        <a:p>
          <a:endParaRPr lang="en-US"/>
        </a:p>
      </dgm:t>
    </dgm:pt>
    <dgm:pt modelId="{71B64C07-551A-44FC-B38E-6F67F5943F88}" type="sibTrans" cxnId="{8F7AA376-A721-4C42-9868-E5A3106193D2}">
      <dgm:prSet/>
      <dgm:spPr/>
      <dgm:t>
        <a:bodyPr/>
        <a:lstStyle/>
        <a:p>
          <a:endParaRPr lang="en-US"/>
        </a:p>
      </dgm:t>
    </dgm:pt>
    <dgm:pt modelId="{7B22E410-08EC-45FD-8BA5-A13BFFCB9EA7}">
      <dgm:prSet phldrT="[Text]"/>
      <dgm:spPr/>
      <dgm:t>
        <a:bodyPr/>
        <a:lstStyle/>
        <a:p>
          <a:r>
            <a:rPr lang="he-IL" dirty="0" smtClean="0"/>
            <a:t>אדם</a:t>
          </a:r>
          <a:endParaRPr lang="en-US" dirty="0"/>
        </a:p>
      </dgm:t>
    </dgm:pt>
    <dgm:pt modelId="{C54BCF94-A1E3-4715-937D-717A298C578C}" type="parTrans" cxnId="{89FF6C69-7729-40E4-A7AD-16B0489B9900}">
      <dgm:prSet/>
      <dgm:spPr/>
      <dgm:t>
        <a:bodyPr/>
        <a:lstStyle/>
        <a:p>
          <a:endParaRPr lang="en-US"/>
        </a:p>
      </dgm:t>
    </dgm:pt>
    <dgm:pt modelId="{B9C415B8-7076-476F-BDA3-B98F6B8CF035}" type="sibTrans" cxnId="{89FF6C69-7729-40E4-A7AD-16B0489B9900}">
      <dgm:prSet/>
      <dgm:spPr/>
      <dgm:t>
        <a:bodyPr/>
        <a:lstStyle/>
        <a:p>
          <a:endParaRPr lang="en-US"/>
        </a:p>
      </dgm:t>
    </dgm:pt>
    <dgm:pt modelId="{4B4DBE25-89F4-48AB-9267-6C665FB15F48}" type="pres">
      <dgm:prSet presAssocID="{B712D335-352C-452E-BBF0-2052A8B93D3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3EF044F-67B0-4671-9570-2473C1D66E24}" type="pres">
      <dgm:prSet presAssocID="{0D08C9C0-1F85-4A6F-815A-F6F370F27361}" presName="hierRoot1" presStyleCnt="0">
        <dgm:presLayoutVars>
          <dgm:hierBranch val="init"/>
        </dgm:presLayoutVars>
      </dgm:prSet>
      <dgm:spPr/>
    </dgm:pt>
    <dgm:pt modelId="{A4B80AF0-AA78-4686-BDC1-115D895FD633}" type="pres">
      <dgm:prSet presAssocID="{0D08C9C0-1F85-4A6F-815A-F6F370F27361}" presName="rootComposite1" presStyleCnt="0"/>
      <dgm:spPr/>
    </dgm:pt>
    <dgm:pt modelId="{76E8AFE6-7DD3-4D6D-BD82-AC12632B5B25}" type="pres">
      <dgm:prSet presAssocID="{0D08C9C0-1F85-4A6F-815A-F6F370F27361}" presName="rootText1" presStyleLbl="node0" presStyleIdx="0" presStyleCnt="1" custFlipHor="1" custScaleX="13155" custScaleY="78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C482DC-31C7-4A08-8880-EC5BEB07FDD9}" type="pres">
      <dgm:prSet presAssocID="{0D08C9C0-1F85-4A6F-815A-F6F370F2736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38E50A7-1261-4C4F-9C7B-22A1FA0D0015}" type="pres">
      <dgm:prSet presAssocID="{0D08C9C0-1F85-4A6F-815A-F6F370F27361}" presName="hierChild2" presStyleCnt="0"/>
      <dgm:spPr/>
    </dgm:pt>
    <dgm:pt modelId="{D9B3C916-9D81-43D3-885D-270768D8B853}" type="pres">
      <dgm:prSet presAssocID="{205CEF9A-63A3-4E52-A921-ECE80DD82831}" presName="Name37" presStyleLbl="parChTrans1D2" presStyleIdx="0" presStyleCnt="4"/>
      <dgm:spPr/>
      <dgm:t>
        <a:bodyPr/>
        <a:lstStyle/>
        <a:p>
          <a:endParaRPr lang="en-US"/>
        </a:p>
      </dgm:t>
    </dgm:pt>
    <dgm:pt modelId="{AE8A448C-EC3E-4A9F-AD24-C43508ADA055}" type="pres">
      <dgm:prSet presAssocID="{FBBE7D1B-68D4-4273-B493-CBE6A47A12D0}" presName="hierRoot2" presStyleCnt="0">
        <dgm:presLayoutVars>
          <dgm:hierBranch val="init"/>
        </dgm:presLayoutVars>
      </dgm:prSet>
      <dgm:spPr/>
    </dgm:pt>
    <dgm:pt modelId="{B80E773D-90E4-4296-84D9-2AE0768BF326}" type="pres">
      <dgm:prSet presAssocID="{FBBE7D1B-68D4-4273-B493-CBE6A47A12D0}" presName="rootComposite" presStyleCnt="0"/>
      <dgm:spPr/>
    </dgm:pt>
    <dgm:pt modelId="{9CC027C9-D15F-4E6B-AF79-036546B9AB59}" type="pres">
      <dgm:prSet presAssocID="{FBBE7D1B-68D4-4273-B493-CBE6A47A12D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5A983A-F349-4B27-B2E3-4876D52DAF7F}" type="pres">
      <dgm:prSet presAssocID="{FBBE7D1B-68D4-4273-B493-CBE6A47A12D0}" presName="rootConnector" presStyleLbl="node2" presStyleIdx="0" presStyleCnt="3"/>
      <dgm:spPr/>
      <dgm:t>
        <a:bodyPr/>
        <a:lstStyle/>
        <a:p>
          <a:endParaRPr lang="en-US"/>
        </a:p>
      </dgm:t>
    </dgm:pt>
    <dgm:pt modelId="{05763D07-A171-452F-80A3-19D953AD3710}" type="pres">
      <dgm:prSet presAssocID="{FBBE7D1B-68D4-4273-B493-CBE6A47A12D0}" presName="hierChild4" presStyleCnt="0"/>
      <dgm:spPr/>
    </dgm:pt>
    <dgm:pt modelId="{D5BCA816-9C9D-4498-88EC-F40C58466803}" type="pres">
      <dgm:prSet presAssocID="{FBBE7D1B-68D4-4273-B493-CBE6A47A12D0}" presName="hierChild5" presStyleCnt="0"/>
      <dgm:spPr/>
    </dgm:pt>
    <dgm:pt modelId="{632FBC99-289F-4E80-8514-080F98745966}" type="pres">
      <dgm:prSet presAssocID="{63755722-3B42-4D9D-8C79-1AB05B42167D}" presName="Name37" presStyleLbl="parChTrans1D2" presStyleIdx="1" presStyleCnt="4"/>
      <dgm:spPr/>
      <dgm:t>
        <a:bodyPr/>
        <a:lstStyle/>
        <a:p>
          <a:endParaRPr lang="en-US"/>
        </a:p>
      </dgm:t>
    </dgm:pt>
    <dgm:pt modelId="{FA635413-0FF9-4170-8A26-C9F236A838C7}" type="pres">
      <dgm:prSet presAssocID="{9BFD8F46-9433-4ED4-8474-1D81946B5A3D}" presName="hierRoot2" presStyleCnt="0">
        <dgm:presLayoutVars>
          <dgm:hierBranch val="init"/>
        </dgm:presLayoutVars>
      </dgm:prSet>
      <dgm:spPr/>
    </dgm:pt>
    <dgm:pt modelId="{4F6E0463-59AD-4129-B0EE-4DD4CAAA16BF}" type="pres">
      <dgm:prSet presAssocID="{9BFD8F46-9433-4ED4-8474-1D81946B5A3D}" presName="rootComposite" presStyleCnt="0"/>
      <dgm:spPr/>
    </dgm:pt>
    <dgm:pt modelId="{70395249-EDC0-4499-9E39-249FE900FD94}" type="pres">
      <dgm:prSet presAssocID="{9BFD8F46-9433-4ED4-8474-1D81946B5A3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504CBC-7301-4048-88EB-A827901920BF}" type="pres">
      <dgm:prSet presAssocID="{9BFD8F46-9433-4ED4-8474-1D81946B5A3D}" presName="rootConnector" presStyleLbl="node2" presStyleIdx="1" presStyleCnt="3"/>
      <dgm:spPr/>
      <dgm:t>
        <a:bodyPr/>
        <a:lstStyle/>
        <a:p>
          <a:endParaRPr lang="en-US"/>
        </a:p>
      </dgm:t>
    </dgm:pt>
    <dgm:pt modelId="{C28DC427-CC76-4BA2-8933-BD65828BD415}" type="pres">
      <dgm:prSet presAssocID="{9BFD8F46-9433-4ED4-8474-1D81946B5A3D}" presName="hierChild4" presStyleCnt="0"/>
      <dgm:spPr/>
    </dgm:pt>
    <dgm:pt modelId="{3F10E4E1-4EA7-48F6-A810-F02EF0486F77}" type="pres">
      <dgm:prSet presAssocID="{9BFD8F46-9433-4ED4-8474-1D81946B5A3D}" presName="hierChild5" presStyleCnt="0"/>
      <dgm:spPr/>
    </dgm:pt>
    <dgm:pt modelId="{E65DDFEC-840F-4549-B119-9E6622607076}" type="pres">
      <dgm:prSet presAssocID="{C54BCF94-A1E3-4715-937D-717A298C578C}" presName="Name37" presStyleLbl="parChTrans1D2" presStyleIdx="2" presStyleCnt="4"/>
      <dgm:spPr/>
      <dgm:t>
        <a:bodyPr/>
        <a:lstStyle/>
        <a:p>
          <a:endParaRPr lang="en-US"/>
        </a:p>
      </dgm:t>
    </dgm:pt>
    <dgm:pt modelId="{FF5957F9-7306-4448-8580-7B659D184FC1}" type="pres">
      <dgm:prSet presAssocID="{7B22E410-08EC-45FD-8BA5-A13BFFCB9EA7}" presName="hierRoot2" presStyleCnt="0">
        <dgm:presLayoutVars>
          <dgm:hierBranch val="init"/>
        </dgm:presLayoutVars>
      </dgm:prSet>
      <dgm:spPr/>
    </dgm:pt>
    <dgm:pt modelId="{AE703483-3D58-49C2-A15C-D940DF957B2F}" type="pres">
      <dgm:prSet presAssocID="{7B22E410-08EC-45FD-8BA5-A13BFFCB9EA7}" presName="rootComposite" presStyleCnt="0"/>
      <dgm:spPr/>
    </dgm:pt>
    <dgm:pt modelId="{B5146EF3-1400-4E16-B78C-CEC2D1412F53}" type="pres">
      <dgm:prSet presAssocID="{7B22E410-08EC-45FD-8BA5-A13BFFCB9EA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138F7B-D31E-44E7-98E8-8CCE87927924}" type="pres">
      <dgm:prSet presAssocID="{7B22E410-08EC-45FD-8BA5-A13BFFCB9EA7}" presName="rootConnector" presStyleLbl="node2" presStyleIdx="2" presStyleCnt="3"/>
      <dgm:spPr/>
      <dgm:t>
        <a:bodyPr/>
        <a:lstStyle/>
        <a:p>
          <a:endParaRPr lang="en-US"/>
        </a:p>
      </dgm:t>
    </dgm:pt>
    <dgm:pt modelId="{DED02195-E0BB-483D-AA22-53A051626263}" type="pres">
      <dgm:prSet presAssocID="{7B22E410-08EC-45FD-8BA5-A13BFFCB9EA7}" presName="hierChild4" presStyleCnt="0"/>
      <dgm:spPr/>
    </dgm:pt>
    <dgm:pt modelId="{8F0A5E84-8FC0-47FD-9A9B-15E90625645E}" type="pres">
      <dgm:prSet presAssocID="{7B22E410-08EC-45FD-8BA5-A13BFFCB9EA7}" presName="hierChild5" presStyleCnt="0"/>
      <dgm:spPr/>
    </dgm:pt>
    <dgm:pt modelId="{B5B3E6C8-9DBC-49CC-8A02-E6142F2E1BD8}" type="pres">
      <dgm:prSet presAssocID="{0D08C9C0-1F85-4A6F-815A-F6F370F27361}" presName="hierChild3" presStyleCnt="0"/>
      <dgm:spPr/>
    </dgm:pt>
    <dgm:pt modelId="{10B1D5E0-934A-4193-94B7-1EF00A2F1A83}" type="pres">
      <dgm:prSet presAssocID="{00BB50DF-C5B5-47AC-A676-3B376848067E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0FE5E088-C6BD-43CA-ABC8-A924F89006FA}" type="pres">
      <dgm:prSet presAssocID="{C1431396-203E-4D45-ACE1-E3B877BB9C06}" presName="hierRoot3" presStyleCnt="0">
        <dgm:presLayoutVars>
          <dgm:hierBranch val="init"/>
        </dgm:presLayoutVars>
      </dgm:prSet>
      <dgm:spPr/>
    </dgm:pt>
    <dgm:pt modelId="{EED92E42-449E-4442-AC6A-2C7585F69E02}" type="pres">
      <dgm:prSet presAssocID="{C1431396-203E-4D45-ACE1-E3B877BB9C06}" presName="rootComposite3" presStyleCnt="0"/>
      <dgm:spPr/>
    </dgm:pt>
    <dgm:pt modelId="{DBB08843-059E-4439-8325-BB89D2045D81}" type="pres">
      <dgm:prSet presAssocID="{C1431396-203E-4D45-ACE1-E3B877BB9C06}" presName="rootText3" presStyleLbl="asst1" presStyleIdx="0" presStyleCnt="1" custFlipVert="1" custScaleX="15755" custScaleY="78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4B981B-0886-490D-B2D7-E0F7D0CEEA48}" type="pres">
      <dgm:prSet presAssocID="{C1431396-203E-4D45-ACE1-E3B877BB9C06}" presName="rootConnector3" presStyleLbl="asst1" presStyleIdx="0" presStyleCnt="1"/>
      <dgm:spPr/>
      <dgm:t>
        <a:bodyPr/>
        <a:lstStyle/>
        <a:p>
          <a:endParaRPr lang="en-US"/>
        </a:p>
      </dgm:t>
    </dgm:pt>
    <dgm:pt modelId="{BAEE6570-39FA-43A5-8F86-9740A61045BA}" type="pres">
      <dgm:prSet presAssocID="{C1431396-203E-4D45-ACE1-E3B877BB9C06}" presName="hierChild6" presStyleCnt="0"/>
      <dgm:spPr/>
    </dgm:pt>
    <dgm:pt modelId="{7D7E44D7-9716-4095-8EE8-0DBD08ADA5FF}" type="pres">
      <dgm:prSet presAssocID="{C1431396-203E-4D45-ACE1-E3B877BB9C06}" presName="hierChild7" presStyleCnt="0"/>
      <dgm:spPr/>
    </dgm:pt>
  </dgm:ptLst>
  <dgm:cxnLst>
    <dgm:cxn modelId="{EB20FB35-CE03-4A68-B193-60ED403331AB}" type="presOf" srcId="{C54BCF94-A1E3-4715-937D-717A298C578C}" destId="{E65DDFEC-840F-4549-B119-9E6622607076}" srcOrd="0" destOrd="0" presId="urn:microsoft.com/office/officeart/2005/8/layout/orgChart1"/>
    <dgm:cxn modelId="{F16FA575-9D10-4D8E-8B42-FFA9E8D70F01}" srcId="{0D08C9C0-1F85-4A6F-815A-F6F370F27361}" destId="{C1431396-203E-4D45-ACE1-E3B877BB9C06}" srcOrd="0" destOrd="0" parTransId="{00BB50DF-C5B5-47AC-A676-3B376848067E}" sibTransId="{160C4DDF-8AB2-44A1-81D5-9190C269A521}"/>
    <dgm:cxn modelId="{0A3E9177-536B-43EC-B10E-AACC8F99FE47}" type="presOf" srcId="{0D08C9C0-1F85-4A6F-815A-F6F370F27361}" destId="{76E8AFE6-7DD3-4D6D-BD82-AC12632B5B25}" srcOrd="0" destOrd="0" presId="urn:microsoft.com/office/officeart/2005/8/layout/orgChart1"/>
    <dgm:cxn modelId="{BCB080C7-A895-4FFD-B823-633D1C54977B}" type="presOf" srcId="{7B22E410-08EC-45FD-8BA5-A13BFFCB9EA7}" destId="{67138F7B-D31E-44E7-98E8-8CCE87927924}" srcOrd="1" destOrd="0" presId="urn:microsoft.com/office/officeart/2005/8/layout/orgChart1"/>
    <dgm:cxn modelId="{8F7AA376-A721-4C42-9868-E5A3106193D2}" srcId="{0D08C9C0-1F85-4A6F-815A-F6F370F27361}" destId="{9BFD8F46-9433-4ED4-8474-1D81946B5A3D}" srcOrd="2" destOrd="0" parTransId="{63755722-3B42-4D9D-8C79-1AB05B42167D}" sibTransId="{71B64C07-551A-44FC-B38E-6F67F5943F88}"/>
    <dgm:cxn modelId="{A6D7FF13-C286-4744-BC33-C374BDCF1BDE}" type="presOf" srcId="{FBBE7D1B-68D4-4273-B493-CBE6A47A12D0}" destId="{9CC027C9-D15F-4E6B-AF79-036546B9AB59}" srcOrd="0" destOrd="0" presId="urn:microsoft.com/office/officeart/2005/8/layout/orgChart1"/>
    <dgm:cxn modelId="{79E8EAE3-BF08-4F93-AACF-47BECF37CB36}" type="presOf" srcId="{63755722-3B42-4D9D-8C79-1AB05B42167D}" destId="{632FBC99-289F-4E80-8514-080F98745966}" srcOrd="0" destOrd="0" presId="urn:microsoft.com/office/officeart/2005/8/layout/orgChart1"/>
    <dgm:cxn modelId="{89FF6C69-7729-40E4-A7AD-16B0489B9900}" srcId="{0D08C9C0-1F85-4A6F-815A-F6F370F27361}" destId="{7B22E410-08EC-45FD-8BA5-A13BFFCB9EA7}" srcOrd="3" destOrd="0" parTransId="{C54BCF94-A1E3-4715-937D-717A298C578C}" sibTransId="{B9C415B8-7076-476F-BDA3-B98F6B8CF035}"/>
    <dgm:cxn modelId="{A8D66DA6-B008-485C-A302-F7F3EF1362F7}" type="presOf" srcId="{B712D335-352C-452E-BBF0-2052A8B93D3F}" destId="{4B4DBE25-89F4-48AB-9267-6C665FB15F48}" srcOrd="0" destOrd="0" presId="urn:microsoft.com/office/officeart/2005/8/layout/orgChart1"/>
    <dgm:cxn modelId="{E6539FD4-ACF7-40F6-AB17-D25AEBB6458A}" type="presOf" srcId="{205CEF9A-63A3-4E52-A921-ECE80DD82831}" destId="{D9B3C916-9D81-43D3-885D-270768D8B853}" srcOrd="0" destOrd="0" presId="urn:microsoft.com/office/officeart/2005/8/layout/orgChart1"/>
    <dgm:cxn modelId="{26D3A964-5C1D-4AA0-A688-9473A9B6DD2B}" type="presOf" srcId="{C1431396-203E-4D45-ACE1-E3B877BB9C06}" destId="{DBB08843-059E-4439-8325-BB89D2045D81}" srcOrd="0" destOrd="0" presId="urn:microsoft.com/office/officeart/2005/8/layout/orgChart1"/>
    <dgm:cxn modelId="{C3C17D6F-CA4A-44DE-933A-78745D2A8748}" type="presOf" srcId="{C1431396-203E-4D45-ACE1-E3B877BB9C06}" destId="{5E4B981B-0886-490D-B2D7-E0F7D0CEEA48}" srcOrd="1" destOrd="0" presId="urn:microsoft.com/office/officeart/2005/8/layout/orgChart1"/>
    <dgm:cxn modelId="{8F2155DD-2A3C-4A2E-90EF-327444B4FED7}" type="presOf" srcId="{0D08C9C0-1F85-4A6F-815A-F6F370F27361}" destId="{1BC482DC-31C7-4A08-8880-EC5BEB07FDD9}" srcOrd="1" destOrd="0" presId="urn:microsoft.com/office/officeart/2005/8/layout/orgChart1"/>
    <dgm:cxn modelId="{907DE746-9B44-4641-8923-C4365E740548}" type="presOf" srcId="{9BFD8F46-9433-4ED4-8474-1D81946B5A3D}" destId="{70395249-EDC0-4499-9E39-249FE900FD94}" srcOrd="0" destOrd="0" presId="urn:microsoft.com/office/officeart/2005/8/layout/orgChart1"/>
    <dgm:cxn modelId="{8A21C67E-6FC8-4E6F-B2A9-0C47E5A1676A}" type="presOf" srcId="{9BFD8F46-9433-4ED4-8474-1D81946B5A3D}" destId="{4A504CBC-7301-4048-88EB-A827901920BF}" srcOrd="1" destOrd="0" presId="urn:microsoft.com/office/officeart/2005/8/layout/orgChart1"/>
    <dgm:cxn modelId="{3B1C18D2-B5C1-4FBE-9CB9-CFCADEA6F4E6}" type="presOf" srcId="{7B22E410-08EC-45FD-8BA5-A13BFFCB9EA7}" destId="{B5146EF3-1400-4E16-B78C-CEC2D1412F53}" srcOrd="0" destOrd="0" presId="urn:microsoft.com/office/officeart/2005/8/layout/orgChart1"/>
    <dgm:cxn modelId="{F32B6139-2CFA-4C5F-ADEA-E8BA5EF878CF}" type="presOf" srcId="{FBBE7D1B-68D4-4273-B493-CBE6A47A12D0}" destId="{785A983A-F349-4B27-B2E3-4876D52DAF7F}" srcOrd="1" destOrd="0" presId="urn:microsoft.com/office/officeart/2005/8/layout/orgChart1"/>
    <dgm:cxn modelId="{80553B47-43DA-4231-8B7A-CFFA4BE1F04B}" srcId="{B712D335-352C-452E-BBF0-2052A8B93D3F}" destId="{0D08C9C0-1F85-4A6F-815A-F6F370F27361}" srcOrd="0" destOrd="0" parTransId="{76C67BAA-BED6-4245-8282-F0F80880FD2E}" sibTransId="{F1FAE0E4-CAF0-43FA-803D-32C01E2A1D20}"/>
    <dgm:cxn modelId="{F1FF576F-7FC2-4D0A-ADCD-A7AB0E29A694}" type="presOf" srcId="{00BB50DF-C5B5-47AC-A676-3B376848067E}" destId="{10B1D5E0-934A-4193-94B7-1EF00A2F1A83}" srcOrd="0" destOrd="0" presId="urn:microsoft.com/office/officeart/2005/8/layout/orgChart1"/>
    <dgm:cxn modelId="{78433D96-AC53-486C-B764-7209125D8E8F}" srcId="{0D08C9C0-1F85-4A6F-815A-F6F370F27361}" destId="{FBBE7D1B-68D4-4273-B493-CBE6A47A12D0}" srcOrd="1" destOrd="0" parTransId="{205CEF9A-63A3-4E52-A921-ECE80DD82831}" sibTransId="{B6A0D6CE-7853-4B25-B8A3-40CE6AE7F1B4}"/>
    <dgm:cxn modelId="{0639857B-0BB9-4294-B8D0-817FAD5363B2}" type="presParOf" srcId="{4B4DBE25-89F4-48AB-9267-6C665FB15F48}" destId="{B3EF044F-67B0-4671-9570-2473C1D66E24}" srcOrd="0" destOrd="0" presId="urn:microsoft.com/office/officeart/2005/8/layout/orgChart1"/>
    <dgm:cxn modelId="{D023E792-1481-4E87-96DC-147FBFDFA142}" type="presParOf" srcId="{B3EF044F-67B0-4671-9570-2473C1D66E24}" destId="{A4B80AF0-AA78-4686-BDC1-115D895FD633}" srcOrd="0" destOrd="0" presId="urn:microsoft.com/office/officeart/2005/8/layout/orgChart1"/>
    <dgm:cxn modelId="{F7F47EE8-F8DA-4045-9D66-EA5886AFE462}" type="presParOf" srcId="{A4B80AF0-AA78-4686-BDC1-115D895FD633}" destId="{76E8AFE6-7DD3-4D6D-BD82-AC12632B5B25}" srcOrd="0" destOrd="0" presId="urn:microsoft.com/office/officeart/2005/8/layout/orgChart1"/>
    <dgm:cxn modelId="{519CB634-7EFF-4633-BCC7-A6AD5C5FD5F2}" type="presParOf" srcId="{A4B80AF0-AA78-4686-BDC1-115D895FD633}" destId="{1BC482DC-31C7-4A08-8880-EC5BEB07FDD9}" srcOrd="1" destOrd="0" presId="urn:microsoft.com/office/officeart/2005/8/layout/orgChart1"/>
    <dgm:cxn modelId="{F960241C-3B23-4A39-9D2D-8C3BE8AB140B}" type="presParOf" srcId="{B3EF044F-67B0-4671-9570-2473C1D66E24}" destId="{B38E50A7-1261-4C4F-9C7B-22A1FA0D0015}" srcOrd="1" destOrd="0" presId="urn:microsoft.com/office/officeart/2005/8/layout/orgChart1"/>
    <dgm:cxn modelId="{DFA3D4C5-CF82-4A41-96CC-99F7C29EA88C}" type="presParOf" srcId="{B38E50A7-1261-4C4F-9C7B-22A1FA0D0015}" destId="{D9B3C916-9D81-43D3-885D-270768D8B853}" srcOrd="0" destOrd="0" presId="urn:microsoft.com/office/officeart/2005/8/layout/orgChart1"/>
    <dgm:cxn modelId="{5F53E905-2E40-432E-B70E-33607E4CC6DA}" type="presParOf" srcId="{B38E50A7-1261-4C4F-9C7B-22A1FA0D0015}" destId="{AE8A448C-EC3E-4A9F-AD24-C43508ADA055}" srcOrd="1" destOrd="0" presId="urn:microsoft.com/office/officeart/2005/8/layout/orgChart1"/>
    <dgm:cxn modelId="{2CB3BBAA-40C7-43BD-B5F1-FD76E9F6FC3B}" type="presParOf" srcId="{AE8A448C-EC3E-4A9F-AD24-C43508ADA055}" destId="{B80E773D-90E4-4296-84D9-2AE0768BF326}" srcOrd="0" destOrd="0" presId="urn:microsoft.com/office/officeart/2005/8/layout/orgChart1"/>
    <dgm:cxn modelId="{1907BA7F-CB1E-487F-B51A-9D23A0E9DF31}" type="presParOf" srcId="{B80E773D-90E4-4296-84D9-2AE0768BF326}" destId="{9CC027C9-D15F-4E6B-AF79-036546B9AB59}" srcOrd="0" destOrd="0" presId="urn:microsoft.com/office/officeart/2005/8/layout/orgChart1"/>
    <dgm:cxn modelId="{ABC643DF-74F6-4F86-A132-E377D7F20328}" type="presParOf" srcId="{B80E773D-90E4-4296-84D9-2AE0768BF326}" destId="{785A983A-F349-4B27-B2E3-4876D52DAF7F}" srcOrd="1" destOrd="0" presId="urn:microsoft.com/office/officeart/2005/8/layout/orgChart1"/>
    <dgm:cxn modelId="{F641B51D-09BD-4AFE-AE27-AA3F48C2DED3}" type="presParOf" srcId="{AE8A448C-EC3E-4A9F-AD24-C43508ADA055}" destId="{05763D07-A171-452F-80A3-19D953AD3710}" srcOrd="1" destOrd="0" presId="urn:microsoft.com/office/officeart/2005/8/layout/orgChart1"/>
    <dgm:cxn modelId="{0B06361D-F7D1-4B83-8C2D-ED1AD1892385}" type="presParOf" srcId="{AE8A448C-EC3E-4A9F-AD24-C43508ADA055}" destId="{D5BCA816-9C9D-4498-88EC-F40C58466803}" srcOrd="2" destOrd="0" presId="urn:microsoft.com/office/officeart/2005/8/layout/orgChart1"/>
    <dgm:cxn modelId="{F64C81C7-F622-4793-903F-802F3FEF3F11}" type="presParOf" srcId="{B38E50A7-1261-4C4F-9C7B-22A1FA0D0015}" destId="{632FBC99-289F-4E80-8514-080F98745966}" srcOrd="2" destOrd="0" presId="urn:microsoft.com/office/officeart/2005/8/layout/orgChart1"/>
    <dgm:cxn modelId="{E990D49A-B372-45E8-9085-27269586F950}" type="presParOf" srcId="{B38E50A7-1261-4C4F-9C7B-22A1FA0D0015}" destId="{FA635413-0FF9-4170-8A26-C9F236A838C7}" srcOrd="3" destOrd="0" presId="urn:microsoft.com/office/officeart/2005/8/layout/orgChart1"/>
    <dgm:cxn modelId="{92DB5F28-A03F-4572-9EC7-38F677534084}" type="presParOf" srcId="{FA635413-0FF9-4170-8A26-C9F236A838C7}" destId="{4F6E0463-59AD-4129-B0EE-4DD4CAAA16BF}" srcOrd="0" destOrd="0" presId="urn:microsoft.com/office/officeart/2005/8/layout/orgChart1"/>
    <dgm:cxn modelId="{F14B438F-B1D8-42CC-87EF-F2EF664B6EDA}" type="presParOf" srcId="{4F6E0463-59AD-4129-B0EE-4DD4CAAA16BF}" destId="{70395249-EDC0-4499-9E39-249FE900FD94}" srcOrd="0" destOrd="0" presId="urn:microsoft.com/office/officeart/2005/8/layout/orgChart1"/>
    <dgm:cxn modelId="{9F09EA19-0D41-4C2D-8722-565687F7DE71}" type="presParOf" srcId="{4F6E0463-59AD-4129-B0EE-4DD4CAAA16BF}" destId="{4A504CBC-7301-4048-88EB-A827901920BF}" srcOrd="1" destOrd="0" presId="urn:microsoft.com/office/officeart/2005/8/layout/orgChart1"/>
    <dgm:cxn modelId="{EEC5DF99-0E37-4DDB-AA16-F38BF7E7E40C}" type="presParOf" srcId="{FA635413-0FF9-4170-8A26-C9F236A838C7}" destId="{C28DC427-CC76-4BA2-8933-BD65828BD415}" srcOrd="1" destOrd="0" presId="urn:microsoft.com/office/officeart/2005/8/layout/orgChart1"/>
    <dgm:cxn modelId="{E6F88C52-E540-4744-A52A-C33863BAD867}" type="presParOf" srcId="{FA635413-0FF9-4170-8A26-C9F236A838C7}" destId="{3F10E4E1-4EA7-48F6-A810-F02EF0486F77}" srcOrd="2" destOrd="0" presId="urn:microsoft.com/office/officeart/2005/8/layout/orgChart1"/>
    <dgm:cxn modelId="{C5EA97F8-7EE1-40A7-9AAF-2488E7004C94}" type="presParOf" srcId="{B38E50A7-1261-4C4F-9C7B-22A1FA0D0015}" destId="{E65DDFEC-840F-4549-B119-9E6622607076}" srcOrd="4" destOrd="0" presId="urn:microsoft.com/office/officeart/2005/8/layout/orgChart1"/>
    <dgm:cxn modelId="{5302DD50-2753-44A5-8815-D7A3C7061BC0}" type="presParOf" srcId="{B38E50A7-1261-4C4F-9C7B-22A1FA0D0015}" destId="{FF5957F9-7306-4448-8580-7B659D184FC1}" srcOrd="5" destOrd="0" presId="urn:microsoft.com/office/officeart/2005/8/layout/orgChart1"/>
    <dgm:cxn modelId="{DF2EE566-710C-4A02-AAE5-BDFCCBEB0358}" type="presParOf" srcId="{FF5957F9-7306-4448-8580-7B659D184FC1}" destId="{AE703483-3D58-49C2-A15C-D940DF957B2F}" srcOrd="0" destOrd="0" presId="urn:microsoft.com/office/officeart/2005/8/layout/orgChart1"/>
    <dgm:cxn modelId="{3DF81A53-EE4E-4586-8C5F-366770EF73B7}" type="presParOf" srcId="{AE703483-3D58-49C2-A15C-D940DF957B2F}" destId="{B5146EF3-1400-4E16-B78C-CEC2D1412F53}" srcOrd="0" destOrd="0" presId="urn:microsoft.com/office/officeart/2005/8/layout/orgChart1"/>
    <dgm:cxn modelId="{0A88119F-E742-484F-BD89-716F909B6CC6}" type="presParOf" srcId="{AE703483-3D58-49C2-A15C-D940DF957B2F}" destId="{67138F7B-D31E-44E7-98E8-8CCE87927924}" srcOrd="1" destOrd="0" presId="urn:microsoft.com/office/officeart/2005/8/layout/orgChart1"/>
    <dgm:cxn modelId="{DCFE6E95-1380-4EA2-8C17-2D18C7920CB5}" type="presParOf" srcId="{FF5957F9-7306-4448-8580-7B659D184FC1}" destId="{DED02195-E0BB-483D-AA22-53A051626263}" srcOrd="1" destOrd="0" presId="urn:microsoft.com/office/officeart/2005/8/layout/orgChart1"/>
    <dgm:cxn modelId="{B345092B-8593-4C19-B73A-D93D2103A71E}" type="presParOf" srcId="{FF5957F9-7306-4448-8580-7B659D184FC1}" destId="{8F0A5E84-8FC0-47FD-9A9B-15E90625645E}" srcOrd="2" destOrd="0" presId="urn:microsoft.com/office/officeart/2005/8/layout/orgChart1"/>
    <dgm:cxn modelId="{6994AF75-EC02-44DA-BA3D-2A4594509F1E}" type="presParOf" srcId="{B3EF044F-67B0-4671-9570-2473C1D66E24}" destId="{B5B3E6C8-9DBC-49CC-8A02-E6142F2E1BD8}" srcOrd="2" destOrd="0" presId="urn:microsoft.com/office/officeart/2005/8/layout/orgChart1"/>
    <dgm:cxn modelId="{A197B5C3-0DC9-4C91-B06E-9E720A577BCF}" type="presParOf" srcId="{B5B3E6C8-9DBC-49CC-8A02-E6142F2E1BD8}" destId="{10B1D5E0-934A-4193-94B7-1EF00A2F1A83}" srcOrd="0" destOrd="0" presId="urn:microsoft.com/office/officeart/2005/8/layout/orgChart1"/>
    <dgm:cxn modelId="{BBB6C34B-4E71-4155-A6BE-8562E9A392F6}" type="presParOf" srcId="{B5B3E6C8-9DBC-49CC-8A02-E6142F2E1BD8}" destId="{0FE5E088-C6BD-43CA-ABC8-A924F89006FA}" srcOrd="1" destOrd="0" presId="urn:microsoft.com/office/officeart/2005/8/layout/orgChart1"/>
    <dgm:cxn modelId="{1E849596-DC65-4295-9690-A47AE5F90FEB}" type="presParOf" srcId="{0FE5E088-C6BD-43CA-ABC8-A924F89006FA}" destId="{EED92E42-449E-4442-AC6A-2C7585F69E02}" srcOrd="0" destOrd="0" presId="urn:microsoft.com/office/officeart/2005/8/layout/orgChart1"/>
    <dgm:cxn modelId="{3F5F3533-5D11-4ED6-8B59-6F0A148FB822}" type="presParOf" srcId="{EED92E42-449E-4442-AC6A-2C7585F69E02}" destId="{DBB08843-059E-4439-8325-BB89D2045D81}" srcOrd="0" destOrd="0" presId="urn:microsoft.com/office/officeart/2005/8/layout/orgChart1"/>
    <dgm:cxn modelId="{426BE144-B5A2-4C49-9D48-E14502ABDBB1}" type="presParOf" srcId="{EED92E42-449E-4442-AC6A-2C7585F69E02}" destId="{5E4B981B-0886-490D-B2D7-E0F7D0CEEA48}" srcOrd="1" destOrd="0" presId="urn:microsoft.com/office/officeart/2005/8/layout/orgChart1"/>
    <dgm:cxn modelId="{3F0A8649-AEDD-47F4-BEF7-91D0445F8BB5}" type="presParOf" srcId="{0FE5E088-C6BD-43CA-ABC8-A924F89006FA}" destId="{BAEE6570-39FA-43A5-8F86-9740A61045BA}" srcOrd="1" destOrd="0" presId="urn:microsoft.com/office/officeart/2005/8/layout/orgChart1"/>
    <dgm:cxn modelId="{AB01DA32-2326-452F-9130-ACA5CE9456B8}" type="presParOf" srcId="{0FE5E088-C6BD-43CA-ABC8-A924F89006FA}" destId="{7D7E44D7-9716-4095-8EE8-0DBD08ADA5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C31AC-6ACE-418E-A3D2-1388779FB038}">
      <dsp:nvSpPr>
        <dsp:cNvPr id="0" name=""/>
        <dsp:cNvSpPr/>
      </dsp:nvSpPr>
      <dsp:spPr>
        <a:xfrm>
          <a:off x="2968549" y="2282864"/>
          <a:ext cx="91440" cy="2668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68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F1704-D48F-4C45-B895-57A43B2E3EE8}">
      <dsp:nvSpPr>
        <dsp:cNvPr id="0" name=""/>
        <dsp:cNvSpPr/>
      </dsp:nvSpPr>
      <dsp:spPr>
        <a:xfrm>
          <a:off x="2968549" y="1433445"/>
          <a:ext cx="91440" cy="2668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68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20BD0-D17E-44FE-B520-0407A5DC6115}">
      <dsp:nvSpPr>
        <dsp:cNvPr id="0" name=""/>
        <dsp:cNvSpPr/>
      </dsp:nvSpPr>
      <dsp:spPr>
        <a:xfrm>
          <a:off x="2061308" y="584025"/>
          <a:ext cx="952960" cy="266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36"/>
              </a:lnTo>
              <a:lnTo>
                <a:pt x="952960" y="181836"/>
              </a:lnTo>
              <a:lnTo>
                <a:pt x="952960" y="2668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70458B-3E13-455E-9002-C989F32021A8}">
      <dsp:nvSpPr>
        <dsp:cNvPr id="0" name=""/>
        <dsp:cNvSpPr/>
      </dsp:nvSpPr>
      <dsp:spPr>
        <a:xfrm>
          <a:off x="1847203" y="2164773"/>
          <a:ext cx="91440" cy="2668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68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50CC8-6511-499B-A037-B6874CBC0BC5}">
      <dsp:nvSpPr>
        <dsp:cNvPr id="0" name=""/>
        <dsp:cNvSpPr/>
      </dsp:nvSpPr>
      <dsp:spPr>
        <a:xfrm>
          <a:off x="1332250" y="1315354"/>
          <a:ext cx="560672" cy="266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36"/>
              </a:lnTo>
              <a:lnTo>
                <a:pt x="560672" y="181836"/>
              </a:lnTo>
              <a:lnTo>
                <a:pt x="560672" y="2668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F3231-0CCA-40B8-A181-760356590119}">
      <dsp:nvSpPr>
        <dsp:cNvPr id="0" name=""/>
        <dsp:cNvSpPr/>
      </dsp:nvSpPr>
      <dsp:spPr>
        <a:xfrm>
          <a:off x="771577" y="1315354"/>
          <a:ext cx="560672" cy="266829"/>
        </a:xfrm>
        <a:custGeom>
          <a:avLst/>
          <a:gdLst/>
          <a:ahLst/>
          <a:cxnLst/>
          <a:rect l="0" t="0" r="0" b="0"/>
          <a:pathLst>
            <a:path>
              <a:moveTo>
                <a:pt x="560672" y="0"/>
              </a:moveTo>
              <a:lnTo>
                <a:pt x="560672" y="181836"/>
              </a:lnTo>
              <a:lnTo>
                <a:pt x="0" y="181836"/>
              </a:lnTo>
              <a:lnTo>
                <a:pt x="0" y="2668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1ED14C-C68A-415D-9867-BB1286155742}">
      <dsp:nvSpPr>
        <dsp:cNvPr id="0" name=""/>
        <dsp:cNvSpPr/>
      </dsp:nvSpPr>
      <dsp:spPr>
        <a:xfrm>
          <a:off x="1332250" y="584025"/>
          <a:ext cx="729058" cy="266829"/>
        </a:xfrm>
        <a:custGeom>
          <a:avLst/>
          <a:gdLst/>
          <a:ahLst/>
          <a:cxnLst/>
          <a:rect l="0" t="0" r="0" b="0"/>
          <a:pathLst>
            <a:path>
              <a:moveTo>
                <a:pt x="729058" y="0"/>
              </a:moveTo>
              <a:lnTo>
                <a:pt x="729058" y="181836"/>
              </a:lnTo>
              <a:lnTo>
                <a:pt x="0" y="181836"/>
              </a:lnTo>
              <a:lnTo>
                <a:pt x="0" y="2668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CD806-EA55-45A9-89EB-583B24C06010}">
      <dsp:nvSpPr>
        <dsp:cNvPr id="0" name=""/>
        <dsp:cNvSpPr/>
      </dsp:nvSpPr>
      <dsp:spPr>
        <a:xfrm>
          <a:off x="1602576" y="1435"/>
          <a:ext cx="917464" cy="582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2765D6-33C6-45B3-81FD-2CBAACBDCF4E}">
      <dsp:nvSpPr>
        <dsp:cNvPr id="0" name=""/>
        <dsp:cNvSpPr/>
      </dsp:nvSpPr>
      <dsp:spPr>
        <a:xfrm>
          <a:off x="1704516" y="98278"/>
          <a:ext cx="917464" cy="58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מלך</a:t>
          </a:r>
          <a:endParaRPr lang="en-US" sz="1300" kern="1200" dirty="0"/>
        </a:p>
      </dsp:txBody>
      <dsp:txXfrm>
        <a:off x="1721579" y="115341"/>
        <a:ext cx="883338" cy="548464"/>
      </dsp:txXfrm>
    </dsp:sp>
    <dsp:sp modelId="{EDC877C1-3547-49D8-92B7-ECCAC319E16E}">
      <dsp:nvSpPr>
        <dsp:cNvPr id="0" name=""/>
        <dsp:cNvSpPr/>
      </dsp:nvSpPr>
      <dsp:spPr>
        <a:xfrm flipH="1">
          <a:off x="649615" y="850854"/>
          <a:ext cx="1365270" cy="4644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88AD3B-7E02-4995-B04F-ADFB874F4EC2}">
      <dsp:nvSpPr>
        <dsp:cNvPr id="0" name=""/>
        <dsp:cNvSpPr/>
      </dsp:nvSpPr>
      <dsp:spPr>
        <a:xfrm flipH="1">
          <a:off x="751556" y="947698"/>
          <a:ext cx="1365270" cy="46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פקידים</a:t>
          </a:r>
          <a:endParaRPr lang="en-US" sz="1300" kern="1200" dirty="0"/>
        </a:p>
      </dsp:txBody>
      <dsp:txXfrm>
        <a:off x="765161" y="961303"/>
        <a:ext cx="1338060" cy="437289"/>
      </dsp:txXfrm>
    </dsp:sp>
    <dsp:sp modelId="{7595FA26-4E64-4729-AEC0-4B6D159197C9}">
      <dsp:nvSpPr>
        <dsp:cNvPr id="0" name=""/>
        <dsp:cNvSpPr/>
      </dsp:nvSpPr>
      <dsp:spPr>
        <a:xfrm>
          <a:off x="312845" y="1582183"/>
          <a:ext cx="917464" cy="582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BB5DA4-86FC-4164-9F02-89F272F32571}">
      <dsp:nvSpPr>
        <dsp:cNvPr id="0" name=""/>
        <dsp:cNvSpPr/>
      </dsp:nvSpPr>
      <dsp:spPr>
        <a:xfrm>
          <a:off x="414785" y="1679026"/>
          <a:ext cx="917464" cy="58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מעמד ביניים</a:t>
          </a:r>
          <a:endParaRPr lang="en-US" sz="1300" kern="1200" dirty="0"/>
        </a:p>
      </dsp:txBody>
      <dsp:txXfrm>
        <a:off x="431848" y="1696089"/>
        <a:ext cx="883338" cy="548464"/>
      </dsp:txXfrm>
    </dsp:sp>
    <dsp:sp modelId="{F6D500D8-60FF-404B-8997-089FDD2937E2}">
      <dsp:nvSpPr>
        <dsp:cNvPr id="0" name=""/>
        <dsp:cNvSpPr/>
      </dsp:nvSpPr>
      <dsp:spPr>
        <a:xfrm>
          <a:off x="1434191" y="1582183"/>
          <a:ext cx="917464" cy="582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7E565-A3C0-41B4-9777-FF343F66EBFF}">
      <dsp:nvSpPr>
        <dsp:cNvPr id="0" name=""/>
        <dsp:cNvSpPr/>
      </dsp:nvSpPr>
      <dsp:spPr>
        <a:xfrm>
          <a:off x="1536131" y="1679026"/>
          <a:ext cx="917464" cy="58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מעמד ביניים</a:t>
          </a:r>
          <a:endParaRPr lang="en-US" sz="1300" kern="1200" dirty="0"/>
        </a:p>
      </dsp:txBody>
      <dsp:txXfrm>
        <a:off x="1553194" y="1696089"/>
        <a:ext cx="883338" cy="548464"/>
      </dsp:txXfrm>
    </dsp:sp>
    <dsp:sp modelId="{625C4BBE-B6C0-4A18-8910-2E17C555B81D}">
      <dsp:nvSpPr>
        <dsp:cNvPr id="0" name=""/>
        <dsp:cNvSpPr/>
      </dsp:nvSpPr>
      <dsp:spPr>
        <a:xfrm>
          <a:off x="1434191" y="2431602"/>
          <a:ext cx="917464" cy="582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4276D3-CCDD-4BA8-86EF-2ACF7EC38F16}">
      <dsp:nvSpPr>
        <dsp:cNvPr id="0" name=""/>
        <dsp:cNvSpPr/>
      </dsp:nvSpPr>
      <dsp:spPr>
        <a:xfrm>
          <a:off x="1536131" y="2528446"/>
          <a:ext cx="917464" cy="58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עבדים</a:t>
          </a:r>
          <a:endParaRPr lang="en-US" sz="1300" kern="1200" dirty="0"/>
        </a:p>
      </dsp:txBody>
      <dsp:txXfrm>
        <a:off x="1553194" y="2545509"/>
        <a:ext cx="883338" cy="548464"/>
      </dsp:txXfrm>
    </dsp:sp>
    <dsp:sp modelId="{6CA131C4-5352-466E-A5ED-692839AE4A04}">
      <dsp:nvSpPr>
        <dsp:cNvPr id="0" name=""/>
        <dsp:cNvSpPr/>
      </dsp:nvSpPr>
      <dsp:spPr>
        <a:xfrm>
          <a:off x="2555537" y="850854"/>
          <a:ext cx="917464" cy="582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F5B38F-344B-4517-98A0-EE77C3453F3C}">
      <dsp:nvSpPr>
        <dsp:cNvPr id="0" name=""/>
        <dsp:cNvSpPr/>
      </dsp:nvSpPr>
      <dsp:spPr>
        <a:xfrm>
          <a:off x="2657477" y="947698"/>
          <a:ext cx="917464" cy="58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עשירים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/>
        </a:p>
      </dsp:txBody>
      <dsp:txXfrm>
        <a:off x="2674540" y="964761"/>
        <a:ext cx="883338" cy="548464"/>
      </dsp:txXfrm>
    </dsp:sp>
    <dsp:sp modelId="{4C279E85-AE10-47FA-8EEC-A4055094856A}">
      <dsp:nvSpPr>
        <dsp:cNvPr id="0" name=""/>
        <dsp:cNvSpPr/>
      </dsp:nvSpPr>
      <dsp:spPr>
        <a:xfrm>
          <a:off x="2555537" y="1700274"/>
          <a:ext cx="917464" cy="582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F41FC0-2365-45F2-9BE7-5D78A8515D3B}">
      <dsp:nvSpPr>
        <dsp:cNvPr id="0" name=""/>
        <dsp:cNvSpPr/>
      </dsp:nvSpPr>
      <dsp:spPr>
        <a:xfrm>
          <a:off x="2657477" y="1797117"/>
          <a:ext cx="917464" cy="58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מעמד ביניים</a:t>
          </a:r>
          <a:endParaRPr lang="en-US" sz="1300" kern="1200" dirty="0"/>
        </a:p>
      </dsp:txBody>
      <dsp:txXfrm>
        <a:off x="2674540" y="1814180"/>
        <a:ext cx="883338" cy="548464"/>
      </dsp:txXfrm>
    </dsp:sp>
    <dsp:sp modelId="{0EE3E8EA-7D59-419B-A09B-A650983CA115}">
      <dsp:nvSpPr>
        <dsp:cNvPr id="0" name=""/>
        <dsp:cNvSpPr/>
      </dsp:nvSpPr>
      <dsp:spPr>
        <a:xfrm>
          <a:off x="2555537" y="2549693"/>
          <a:ext cx="917464" cy="582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88959B-256A-4A56-8775-7F306EE8B7B6}">
      <dsp:nvSpPr>
        <dsp:cNvPr id="0" name=""/>
        <dsp:cNvSpPr/>
      </dsp:nvSpPr>
      <dsp:spPr>
        <a:xfrm>
          <a:off x="2657477" y="2646537"/>
          <a:ext cx="917464" cy="58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עניים</a:t>
          </a:r>
          <a:endParaRPr lang="en-US" sz="1300" kern="1200" dirty="0"/>
        </a:p>
      </dsp:txBody>
      <dsp:txXfrm>
        <a:off x="2674540" y="2663600"/>
        <a:ext cx="883338" cy="5484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B1D5E0-934A-4193-94B7-1EF00A2F1A83}">
      <dsp:nvSpPr>
        <dsp:cNvPr id="0" name=""/>
        <dsp:cNvSpPr/>
      </dsp:nvSpPr>
      <dsp:spPr>
        <a:xfrm>
          <a:off x="1859563" y="853747"/>
          <a:ext cx="121636" cy="532882"/>
        </a:xfrm>
        <a:custGeom>
          <a:avLst/>
          <a:gdLst/>
          <a:ahLst/>
          <a:cxnLst/>
          <a:rect l="0" t="0" r="0" b="0"/>
          <a:pathLst>
            <a:path>
              <a:moveTo>
                <a:pt x="121636" y="0"/>
              </a:moveTo>
              <a:lnTo>
                <a:pt x="121636" y="532882"/>
              </a:lnTo>
              <a:lnTo>
                <a:pt x="0" y="532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DDFEC-840F-4549-B119-9E6622607076}">
      <dsp:nvSpPr>
        <dsp:cNvPr id="0" name=""/>
        <dsp:cNvSpPr/>
      </dsp:nvSpPr>
      <dsp:spPr>
        <a:xfrm>
          <a:off x="1981200" y="853747"/>
          <a:ext cx="1401713" cy="1065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4129"/>
              </a:lnTo>
              <a:lnTo>
                <a:pt x="1401713" y="944129"/>
              </a:lnTo>
              <a:lnTo>
                <a:pt x="1401713" y="10657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2FBC99-289F-4E80-8514-080F98745966}">
      <dsp:nvSpPr>
        <dsp:cNvPr id="0" name=""/>
        <dsp:cNvSpPr/>
      </dsp:nvSpPr>
      <dsp:spPr>
        <a:xfrm>
          <a:off x="1935480" y="853747"/>
          <a:ext cx="91440" cy="10657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657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B3C916-9D81-43D3-885D-270768D8B853}">
      <dsp:nvSpPr>
        <dsp:cNvPr id="0" name=""/>
        <dsp:cNvSpPr/>
      </dsp:nvSpPr>
      <dsp:spPr>
        <a:xfrm>
          <a:off x="579486" y="853747"/>
          <a:ext cx="1401713" cy="1065765"/>
        </a:xfrm>
        <a:custGeom>
          <a:avLst/>
          <a:gdLst/>
          <a:ahLst/>
          <a:cxnLst/>
          <a:rect l="0" t="0" r="0" b="0"/>
          <a:pathLst>
            <a:path>
              <a:moveTo>
                <a:pt x="1401713" y="0"/>
              </a:moveTo>
              <a:lnTo>
                <a:pt x="1401713" y="944129"/>
              </a:lnTo>
              <a:lnTo>
                <a:pt x="0" y="944129"/>
              </a:lnTo>
              <a:lnTo>
                <a:pt x="0" y="10657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E8AFE6-7DD3-4D6D-BD82-AC12632B5B25}">
      <dsp:nvSpPr>
        <dsp:cNvPr id="0" name=""/>
        <dsp:cNvSpPr/>
      </dsp:nvSpPr>
      <dsp:spPr>
        <a:xfrm flipH="1">
          <a:off x="1905003" y="808029"/>
          <a:ext cx="152392" cy="45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1905003" y="808029"/>
        <a:ext cx="152392" cy="45717"/>
      </dsp:txXfrm>
    </dsp:sp>
    <dsp:sp modelId="{9CC027C9-D15F-4E6B-AF79-036546B9AB59}">
      <dsp:nvSpPr>
        <dsp:cNvPr id="0" name=""/>
        <dsp:cNvSpPr/>
      </dsp:nvSpPr>
      <dsp:spPr>
        <a:xfrm>
          <a:off x="266" y="1919513"/>
          <a:ext cx="1158440" cy="579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800" kern="1200" dirty="0" smtClean="0"/>
            <a:t>אדם</a:t>
          </a:r>
          <a:endParaRPr lang="en-US" sz="3800" kern="1200" dirty="0"/>
        </a:p>
      </dsp:txBody>
      <dsp:txXfrm>
        <a:off x="266" y="1919513"/>
        <a:ext cx="1158440" cy="579220"/>
      </dsp:txXfrm>
    </dsp:sp>
    <dsp:sp modelId="{70395249-EDC0-4499-9E39-249FE900FD94}">
      <dsp:nvSpPr>
        <dsp:cNvPr id="0" name=""/>
        <dsp:cNvSpPr/>
      </dsp:nvSpPr>
      <dsp:spPr>
        <a:xfrm>
          <a:off x="1401979" y="1919513"/>
          <a:ext cx="1158440" cy="579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800" kern="1200" dirty="0" smtClean="0"/>
            <a:t>אדם</a:t>
          </a:r>
          <a:endParaRPr lang="en-US" sz="3800" kern="1200" dirty="0"/>
        </a:p>
      </dsp:txBody>
      <dsp:txXfrm>
        <a:off x="1401979" y="1919513"/>
        <a:ext cx="1158440" cy="579220"/>
      </dsp:txXfrm>
    </dsp:sp>
    <dsp:sp modelId="{B5146EF3-1400-4E16-B78C-CEC2D1412F53}">
      <dsp:nvSpPr>
        <dsp:cNvPr id="0" name=""/>
        <dsp:cNvSpPr/>
      </dsp:nvSpPr>
      <dsp:spPr>
        <a:xfrm>
          <a:off x="2803693" y="1919513"/>
          <a:ext cx="1158440" cy="579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800" kern="1200" dirty="0" smtClean="0"/>
            <a:t>אדם</a:t>
          </a:r>
          <a:endParaRPr lang="en-US" sz="3800" kern="1200" dirty="0"/>
        </a:p>
      </dsp:txBody>
      <dsp:txXfrm>
        <a:off x="2803693" y="1919513"/>
        <a:ext cx="1158440" cy="579220"/>
      </dsp:txXfrm>
    </dsp:sp>
    <dsp:sp modelId="{DBB08843-059E-4439-8325-BB89D2045D81}">
      <dsp:nvSpPr>
        <dsp:cNvPr id="0" name=""/>
        <dsp:cNvSpPr/>
      </dsp:nvSpPr>
      <dsp:spPr>
        <a:xfrm flipV="1">
          <a:off x="1677051" y="1363771"/>
          <a:ext cx="182512" cy="45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0800000">
        <a:off x="1677051" y="1363771"/>
        <a:ext cx="182512" cy="45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65E73-F301-4D70-B968-480246E88ECE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21387-97AA-4094-876C-C51E70C4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96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21387-97AA-4094-876C-C51E70C48C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06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21387-97AA-4094-876C-C51E70C48C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15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21387-97AA-4094-876C-C51E70C48C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84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21387-97AA-4094-876C-C51E70C48C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57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21387-97AA-4094-876C-C51E70C48C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71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C2C79-58A8-4A20-8B15-E990902806A0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30519-1E3F-4801-A5A3-461A448BD4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 </a:t>
            </a:r>
            <a:r>
              <a:rPr lang="he-IL" dirty="0">
                <a:latin typeface="Ezra SIL SR" pitchFamily="2" charset="-79"/>
                <a:cs typeface="Ezra SIL SR" pitchFamily="2" charset="-79"/>
              </a:rPr>
              <a:t>לָמָּה־לִּ֤י רֹב־זִבְחֵיכֶם֙ </a:t>
            </a:r>
            <a:r>
              <a:rPr lang="he-IL" dirty="0" smtClean="0">
                <a:latin typeface="Ezra SIL SR" pitchFamily="2" charset="-79"/>
                <a:cs typeface="Ezra SIL SR" pitchFamily="2" charset="-79"/>
              </a:rPr>
              <a:t>: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מה המשמעות של ריבונות ה'?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ישעיה פרק א, פס' א-טו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 descr="PHOTO16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22256" y="1600200"/>
            <a:ext cx="2908488" cy="4525963"/>
          </a:xfrm>
        </p:spPr>
      </p:pic>
      <p:pic>
        <p:nvPicPr>
          <p:cNvPr id="9" name="Content Placeholder 8" descr="cuddle_8-ways-to-make-up-after-a-fight-with-your-sweetheart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308320"/>
            <a:ext cx="4038600" cy="3109722"/>
          </a:xfrm>
        </p:spPr>
      </p:pic>
      <p:pic>
        <p:nvPicPr>
          <p:cNvPr id="15362" name="Picture 2" descr="http://www.magicofmakingup.com/head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228600"/>
            <a:ext cx="6781800" cy="1552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סיכום הרעיונות בישעיה פרק א, פס ב-ט: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dirty="0" smtClean="0"/>
              <a:t>ערי יהודה חרבו ב701 מפני שלא הכירו בה' כריבון.</a:t>
            </a:r>
          </a:p>
          <a:p>
            <a:pPr algn="r" rtl="1"/>
            <a:r>
              <a:rPr lang="he-IL" dirty="0" smtClean="0"/>
              <a:t>לאחר 701, יהודה מחפשת דרך למנוע חורבן נוסף.</a:t>
            </a:r>
          </a:p>
          <a:p>
            <a:pPr algn="r" rtl="1"/>
            <a:r>
              <a:rPr lang="he-IL" dirty="0" smtClean="0"/>
              <a:t>מהן הדרכים הרגילות לשפר יחסים (</a:t>
            </a:r>
            <a:r>
              <a:rPr lang="en-US" dirty="0" smtClean="0"/>
              <a:t>to improve a relationship</a:t>
            </a:r>
            <a:r>
              <a:rPr lang="he-IL" dirty="0" smtClean="0"/>
              <a:t>) עם ריבון?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פס' 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dirty="0">
                <a:latin typeface="Ezra SIL SR" pitchFamily="2" charset="-79"/>
                <a:cs typeface="Ezra SIL SR" pitchFamily="2" charset="-79"/>
              </a:rPr>
              <a:t>ש</a:t>
            </a:r>
            <a:r>
              <a:rPr lang="he-IL" dirty="0">
                <a:solidFill>
                  <a:srgbClr val="FF0000"/>
                </a:solidFill>
                <a:latin typeface="Ezra SIL SR" pitchFamily="2" charset="-79"/>
                <a:cs typeface="Ezra SIL SR" pitchFamily="2" charset="-79"/>
              </a:rPr>
              <a:t>ִׁמְע֥וּ</a:t>
            </a:r>
            <a:r>
              <a:rPr lang="he-IL" dirty="0">
                <a:latin typeface="Ezra SIL SR" pitchFamily="2" charset="-79"/>
                <a:cs typeface="Ezra SIL SR" pitchFamily="2" charset="-79"/>
              </a:rPr>
              <a:t> </a:t>
            </a:r>
            <a:r>
              <a:rPr lang="he-IL" dirty="0">
                <a:solidFill>
                  <a:schemeClr val="accent1"/>
                </a:solidFill>
                <a:latin typeface="Ezra SIL SR" pitchFamily="2" charset="-79"/>
                <a:cs typeface="Ezra SIL SR" pitchFamily="2" charset="-79"/>
              </a:rPr>
              <a:t>דְבַר־יְהוָ֖ה</a:t>
            </a:r>
            <a:r>
              <a:rPr lang="he-IL" dirty="0">
                <a:latin typeface="Ezra SIL SR" pitchFamily="2" charset="-79"/>
                <a:cs typeface="Ezra SIL SR" pitchFamily="2" charset="-79"/>
              </a:rPr>
              <a:t> </a:t>
            </a:r>
            <a:r>
              <a:rPr lang="he-IL" dirty="0">
                <a:solidFill>
                  <a:srgbClr val="00B050"/>
                </a:solidFill>
                <a:latin typeface="Ezra SIL SR" pitchFamily="2" charset="-79"/>
                <a:cs typeface="Ezra SIL SR" pitchFamily="2" charset="-79"/>
              </a:rPr>
              <a:t>קְצִינֵ֣י סְדֹ֑ם</a:t>
            </a:r>
            <a:r>
              <a:rPr lang="he-IL" dirty="0">
                <a:solidFill>
                  <a:srgbClr val="FFFF00"/>
                </a:solidFill>
                <a:latin typeface="Ezra SIL SR" pitchFamily="2" charset="-79"/>
                <a:cs typeface="Ezra SIL SR" pitchFamily="2" charset="-79"/>
              </a:rPr>
              <a:t> </a:t>
            </a:r>
            <a:endParaRPr lang="he-IL" dirty="0" smtClean="0">
              <a:solidFill>
                <a:srgbClr val="FFFF00"/>
              </a:solidFill>
              <a:latin typeface="Ezra SIL SR" pitchFamily="2" charset="-79"/>
              <a:cs typeface="Ezra SIL SR" pitchFamily="2" charset="-79"/>
            </a:endParaRPr>
          </a:p>
          <a:p>
            <a:pPr algn="r" rtl="1"/>
            <a:r>
              <a:rPr lang="he-IL" dirty="0" smtClean="0">
                <a:solidFill>
                  <a:srgbClr val="FF0000"/>
                </a:solidFill>
                <a:latin typeface="Ezra SIL SR" pitchFamily="2" charset="-79"/>
                <a:cs typeface="Ezra SIL SR" pitchFamily="2" charset="-79"/>
              </a:rPr>
              <a:t>הַֽאֲזִ֛ינוּ</a:t>
            </a:r>
            <a:r>
              <a:rPr lang="he-IL" dirty="0" smtClean="0">
                <a:latin typeface="Ezra SIL SR" pitchFamily="2" charset="-79"/>
                <a:cs typeface="Ezra SIL SR" pitchFamily="2" charset="-79"/>
              </a:rPr>
              <a:t> </a:t>
            </a:r>
            <a:r>
              <a:rPr lang="he-IL" dirty="0">
                <a:solidFill>
                  <a:schemeClr val="accent1"/>
                </a:solidFill>
                <a:latin typeface="Ezra SIL SR" pitchFamily="2" charset="-79"/>
                <a:cs typeface="Ezra SIL SR" pitchFamily="2" charset="-79"/>
              </a:rPr>
              <a:t>תּוֹרַ֥ת אֱלֹהֵ֖ינוּ </a:t>
            </a:r>
            <a:r>
              <a:rPr lang="he-IL" dirty="0">
                <a:solidFill>
                  <a:srgbClr val="00B050"/>
                </a:solidFill>
                <a:latin typeface="Ezra SIL SR" pitchFamily="2" charset="-79"/>
                <a:cs typeface="Ezra SIL SR" pitchFamily="2" charset="-79"/>
              </a:rPr>
              <a:t>עַ֥ם </a:t>
            </a:r>
            <a:r>
              <a:rPr lang="he-IL" dirty="0" smtClean="0">
                <a:solidFill>
                  <a:srgbClr val="00B050"/>
                </a:solidFill>
                <a:latin typeface="Ezra SIL SR" pitchFamily="2" charset="-79"/>
                <a:cs typeface="Ezra SIL SR" pitchFamily="2" charset="-79"/>
              </a:rPr>
              <a:t>עֲמֹרָֽה</a:t>
            </a:r>
          </a:p>
          <a:p>
            <a:pPr algn="r" rtl="1"/>
            <a:endParaRPr lang="he-IL" dirty="0">
              <a:latin typeface="Ezra SIL SR" pitchFamily="2" charset="-79"/>
              <a:cs typeface="Ezra SIL SR" pitchFamily="2" charset="-79"/>
            </a:endParaRPr>
          </a:p>
          <a:p>
            <a:pPr algn="r" rtl="1"/>
            <a:r>
              <a:rPr lang="he-IL" dirty="0" smtClean="0">
                <a:latin typeface="+mj-lt"/>
              </a:rPr>
              <a:t>איזה היבט של סדום ועמורה מודגש כאן?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he-IL" dirty="0" smtClean="0"/>
              <a:t>פס' יא:</a:t>
            </a:r>
            <a:r>
              <a:rPr lang="en-US" dirty="0" smtClean="0"/>
              <a:t> </a:t>
            </a:r>
            <a:r>
              <a:rPr lang="he-IL" dirty="0" smtClean="0"/>
              <a:t>המתנות ודחייתן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dirty="0">
                <a:latin typeface="Ezra SIL SR" pitchFamily="2" charset="-79"/>
                <a:cs typeface="Ezra SIL SR" pitchFamily="2" charset="-79"/>
              </a:rPr>
              <a:t> לָמָּה־לִּ֤י רֹב־זִבְחֵיכֶם֙ יֹאמַ֣ר יְהוָ֔ה שָׂבַ֛עְתִּי עֹל֥וֹת אֵילִ֖ים וְחֵ֣לֶב מְרִיאִ֑ים וְדַ֨ם פָּרִ֧ים וּכְבָשִׂ֛ים וְעַתּוּדִ֖ים לֹ֥א </a:t>
            </a:r>
            <a:r>
              <a:rPr lang="he-IL" dirty="0" smtClean="0">
                <a:latin typeface="Ezra SIL SR" pitchFamily="2" charset="-79"/>
                <a:cs typeface="Ezra SIL SR" pitchFamily="2" charset="-79"/>
              </a:rPr>
              <a:t>חָפָֽצְתִּי</a:t>
            </a:r>
          </a:p>
          <a:p>
            <a:pPr algn="r" rtl="1"/>
            <a:endParaRPr lang="he-IL" dirty="0">
              <a:latin typeface="Ezra SIL SR" pitchFamily="2" charset="-79"/>
              <a:cs typeface="Ezra SIL SR" pitchFamily="2" charset="-79"/>
            </a:endParaRPr>
          </a:p>
          <a:p>
            <a:pPr algn="r" rtl="1"/>
            <a:r>
              <a:rPr lang="he-IL" dirty="0" smtClean="0">
                <a:latin typeface="Ezra SIL SR" pitchFamily="2" charset="-79"/>
              </a:rPr>
              <a:t>היכן רואים כאן את דחיית המתנות שמביאים היהודים?</a:t>
            </a:r>
            <a:endParaRPr lang="en-US" dirty="0">
              <a:latin typeface="Ezra SIL SR" pitchFamily="2" charset="-79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he-IL" dirty="0" smtClean="0"/>
              <a:t>ישעיה פרק א, פס' יב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dirty="0">
                <a:latin typeface="Ezra SIL SR" pitchFamily="2" charset="-79"/>
                <a:cs typeface="Ezra SIL SR" pitchFamily="2" charset="-79"/>
              </a:rPr>
              <a:t> כִּ֣י תָבֹ֔אוּ לֵֽרָא֖וֹת פָּנָ֑י מִי־בִקֵּ֥שׁ זֹ֛את מִיֶּדְכֶ֖ם רְמֹ֥ס חֲצֵרָֽי</a:t>
            </a:r>
            <a:r>
              <a:rPr lang="he-IL" dirty="0" smtClean="0">
                <a:latin typeface="Ezra SIL SR" pitchFamily="2" charset="-79"/>
                <a:cs typeface="Ezra SIL SR" pitchFamily="2" charset="-79"/>
              </a:rPr>
              <a:t>׃</a:t>
            </a:r>
          </a:p>
          <a:p>
            <a:pPr algn="r" rtl="1">
              <a:buNone/>
            </a:pPr>
            <a:r>
              <a:rPr lang="he-IL" dirty="0" smtClean="0">
                <a:latin typeface="Ezra SIL SR" pitchFamily="2" charset="-79"/>
              </a:rPr>
              <a:t>היכן רואים כאן דחייה יותר חזקה של עם ישראל, מאשר בפסוק הקודם?</a:t>
            </a:r>
          </a:p>
          <a:p>
            <a:pPr algn="r" rtl="1">
              <a:buNone/>
            </a:pPr>
            <a:endParaRPr lang="he-IL" dirty="0">
              <a:latin typeface="Ezra SIL SR" pitchFamily="2" charset="-79"/>
            </a:endParaRPr>
          </a:p>
          <a:p>
            <a:pPr algn="r" rtl="1">
              <a:buNone/>
            </a:pPr>
            <a:r>
              <a:rPr lang="he-IL" i="1" dirty="0" smtClean="0">
                <a:solidFill>
                  <a:schemeClr val="tx2"/>
                </a:solidFill>
                <a:latin typeface="Ezra SIL SR" pitchFamily="2" charset="-79"/>
              </a:rPr>
              <a:t>מה עושים היהודים בפס' יא-יב כדי לשפר את יחסיהם עם ה'? מהי תגובת ה'?</a:t>
            </a:r>
            <a:endParaRPr lang="en-US" i="1" dirty="0">
              <a:solidFill>
                <a:schemeClr val="tx2"/>
              </a:solidFill>
              <a:latin typeface="Ezra SIL SR" pitchFamily="2" charset="-79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43600" y="533400"/>
            <a:ext cx="19812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4000" dirty="0" smtClean="0"/>
              <a:t>אין לבבכם אלי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066800" y="762000"/>
            <a:ext cx="23622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3600" dirty="0">
                <a:latin typeface="Ezra SIL SR" pitchFamily="2" charset="-79"/>
                <a:cs typeface="Ezra SIL SR" pitchFamily="2" charset="-79"/>
              </a:rPr>
              <a:t> יְדֵיכֶ֖ם דָּמִ֥ים מָלֵֽאוּ</a:t>
            </a:r>
            <a:endParaRPr lang="en-US" sz="3600" dirty="0">
              <a:latin typeface="Ezra SIL SR" pitchFamily="2" charset="-79"/>
              <a:cs typeface="Ezra SIL SR" pitchFamily="2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810000" y="20574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מה הקשר?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4724400" y="2971800"/>
            <a:ext cx="457200" cy="1828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ardrop 9"/>
          <p:cNvSpPr/>
          <p:nvPr/>
        </p:nvSpPr>
        <p:spPr>
          <a:xfrm>
            <a:off x="914400" y="4724400"/>
            <a:ext cx="7315200" cy="21336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 </a:t>
            </a:r>
            <a:r>
              <a:rPr lang="he-IL" sz="2800" dirty="0">
                <a:latin typeface="Ezra SIL SR" pitchFamily="2" charset="-79"/>
                <a:cs typeface="Ezra SIL SR" pitchFamily="2" charset="-79"/>
              </a:rPr>
              <a:t>שֹׁפֵךְ֙ דַּ֣ם הָֽאָדָ֔ם </a:t>
            </a:r>
            <a:endParaRPr lang="he-IL" sz="2800" dirty="0" smtClean="0">
              <a:latin typeface="Ezra SIL SR" pitchFamily="2" charset="-79"/>
              <a:cs typeface="Ezra SIL SR" pitchFamily="2" charset="-79"/>
            </a:endParaRPr>
          </a:p>
          <a:p>
            <a:pPr algn="ctr"/>
            <a:r>
              <a:rPr lang="he-IL" sz="2800" dirty="0" smtClean="0">
                <a:latin typeface="Ezra SIL SR" pitchFamily="2" charset="-79"/>
                <a:cs typeface="Ezra SIL SR" pitchFamily="2" charset="-79"/>
              </a:rPr>
              <a:t>בָּֽאָדָ֖ם </a:t>
            </a:r>
            <a:r>
              <a:rPr lang="he-IL" sz="2800" dirty="0">
                <a:latin typeface="Ezra SIL SR" pitchFamily="2" charset="-79"/>
                <a:cs typeface="Ezra SIL SR" pitchFamily="2" charset="-79"/>
              </a:rPr>
              <a:t>דָּמ֣וֹ </a:t>
            </a:r>
            <a:r>
              <a:rPr lang="he-IL" sz="2800" dirty="0" smtClean="0">
                <a:latin typeface="Ezra SIL SR" pitchFamily="2" charset="-79"/>
                <a:cs typeface="Ezra SIL SR" pitchFamily="2" charset="-79"/>
              </a:rPr>
              <a:t>יִשָּׁפֵ֑ךְ</a:t>
            </a:r>
          </a:p>
          <a:p>
            <a:pPr algn="ctr"/>
            <a:r>
              <a:rPr lang="he-IL" sz="2800" dirty="0" smtClean="0">
                <a:latin typeface="Ezra SIL SR" pitchFamily="2" charset="-79"/>
                <a:cs typeface="Ezra SIL SR" pitchFamily="2" charset="-79"/>
              </a:rPr>
              <a:t> </a:t>
            </a:r>
            <a:r>
              <a:rPr lang="he-IL" sz="2800" dirty="0">
                <a:latin typeface="Ezra SIL SR" pitchFamily="2" charset="-79"/>
                <a:cs typeface="Ezra SIL SR" pitchFamily="2" charset="-79"/>
              </a:rPr>
              <a:t>כִּ֚י בְּצֶ֣לֶם אֱלֹהִ֔ים </a:t>
            </a:r>
            <a:endParaRPr lang="he-IL" sz="2800" dirty="0" smtClean="0">
              <a:latin typeface="Ezra SIL SR" pitchFamily="2" charset="-79"/>
              <a:cs typeface="Ezra SIL SR" pitchFamily="2" charset="-79"/>
            </a:endParaRPr>
          </a:p>
          <a:p>
            <a:pPr algn="ctr"/>
            <a:r>
              <a:rPr lang="he-IL" sz="2800" dirty="0" smtClean="0">
                <a:latin typeface="Ezra SIL SR" pitchFamily="2" charset="-79"/>
                <a:cs typeface="Ezra SIL SR" pitchFamily="2" charset="-79"/>
              </a:rPr>
              <a:t>עָשָׂ֖ה </a:t>
            </a:r>
            <a:r>
              <a:rPr lang="he-IL" sz="2800" dirty="0">
                <a:latin typeface="Ezra SIL SR" pitchFamily="2" charset="-79"/>
                <a:cs typeface="Ezra SIL SR" pitchFamily="2" charset="-79"/>
              </a:rPr>
              <a:t>אֶת־הָֽאָדָֽם</a:t>
            </a:r>
            <a:r>
              <a:rPr lang="he-IL" dirty="0"/>
              <a:t>׃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pPr rtl="1"/>
            <a:r>
              <a:rPr lang="he-IL" sz="4800" dirty="0" smtClean="0"/>
              <a:t>במצב של "אין לבבכם אלי,"</a:t>
            </a:r>
            <a:r>
              <a:rPr lang="en-US" sz="4800" dirty="0" smtClean="0"/>
              <a:t> </a:t>
            </a:r>
            <a:r>
              <a:rPr lang="he-IL" sz="4800" dirty="0"/>
              <a:t/>
            </a:r>
            <a:br>
              <a:rPr lang="he-IL" sz="4800" dirty="0"/>
            </a:br>
            <a:r>
              <a:rPr lang="he-IL" sz="4800" dirty="0" smtClean="0"/>
              <a:t> מה יהיה מבנה החברה?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3733800" cy="762000"/>
          </a:xfrm>
        </p:spPr>
        <p:txBody>
          <a:bodyPr>
            <a:normAutofit/>
          </a:bodyPr>
          <a:lstStyle/>
          <a:p>
            <a:pPr algn="r" rtl="1"/>
            <a:r>
              <a:rPr lang="he-IL" dirty="0" smtClean="0"/>
              <a:t>חברה עם הירארכיה?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609600" y="2895600"/>
          <a:ext cx="3887788" cy="3230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04999"/>
            <a:ext cx="4041775" cy="685801"/>
          </a:xfrm>
        </p:spPr>
        <p:txBody>
          <a:bodyPr>
            <a:normAutofit/>
          </a:bodyPr>
          <a:lstStyle/>
          <a:p>
            <a:pPr algn="r" rtl="1"/>
            <a:r>
              <a:rPr lang="he-IL" dirty="0" smtClean="0"/>
              <a:t>חברה שוויונית?	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</p:nvPr>
        </p:nvGraphicFramePr>
        <p:xfrm>
          <a:off x="4724400" y="2819400"/>
          <a:ext cx="3962400" cy="3306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123</Words>
  <Application>Microsoft Office PowerPoint</Application>
  <PresentationFormat>On-screen Show (4:3)</PresentationFormat>
  <Paragraphs>46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 לָמָּה־לִּ֤י רֹב־זִבְחֵיכֶם֙ : מה המשמעות של ריבונות ה'?</vt:lpstr>
      <vt:lpstr>PowerPoint Presentation</vt:lpstr>
      <vt:lpstr>סיכום הרעיונות בישעיה פרק א, פס ב-ט:</vt:lpstr>
      <vt:lpstr>פס' י</vt:lpstr>
      <vt:lpstr>פס' יא: המתנות ודחייתן</vt:lpstr>
      <vt:lpstr>ישעיה פרק א, פס' יב</vt:lpstr>
      <vt:lpstr>PowerPoint Presentation</vt:lpstr>
      <vt:lpstr>במצב של "אין לבבכם אלי,"   מה יהיה מבנה החברה?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לָמָּה־לִּ֤י רֹב־זִבְחֵיכֶם֙ : מה המשמעות של ריבונות ה'?</dc:title>
  <dc:creator>Shawn-Zelig Aster</dc:creator>
  <cp:lastModifiedBy>Richard Hidary</cp:lastModifiedBy>
  <cp:revision>5</cp:revision>
  <dcterms:created xsi:type="dcterms:W3CDTF">2012-01-16T18:39:32Z</dcterms:created>
  <dcterms:modified xsi:type="dcterms:W3CDTF">2012-01-17T18:04:53Z</dcterms:modified>
</cp:coreProperties>
</file>