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8" r:id="rId3"/>
    <p:sldId id="259" r:id="rId4"/>
    <p:sldId id="260" r:id="rId5"/>
    <p:sldId id="261" r:id="rId6"/>
    <p:sldId id="263" r:id="rId7"/>
    <p:sldId id="266" r:id="rId8"/>
    <p:sldId id="265" r:id="rId9"/>
    <p:sldId id="268"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4" d="100"/>
          <a:sy n="84" d="100"/>
        </p:scale>
        <p:origin x="-96" y="-133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712D335-352C-452E-BBF0-2052A8B93D3F}"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0D08C9C0-1F85-4A6F-815A-F6F370F27361}">
      <dgm:prSet phldrT="[Text]"/>
      <dgm:spPr/>
      <dgm:t>
        <a:bodyPr/>
        <a:lstStyle/>
        <a:p>
          <a:r>
            <a:rPr lang="he-IL" dirty="0" smtClean="0"/>
            <a:t>ה'</a:t>
          </a:r>
          <a:endParaRPr lang="en-US" dirty="0"/>
        </a:p>
      </dgm:t>
    </dgm:pt>
    <dgm:pt modelId="{76C67BAA-BED6-4245-8282-F0F80880FD2E}" type="parTrans" cxnId="{80553B47-43DA-4231-8B7A-CFFA4BE1F04B}">
      <dgm:prSet/>
      <dgm:spPr/>
      <dgm:t>
        <a:bodyPr/>
        <a:lstStyle/>
        <a:p>
          <a:endParaRPr lang="en-US"/>
        </a:p>
      </dgm:t>
    </dgm:pt>
    <dgm:pt modelId="{F1FAE0E4-CAF0-43FA-803D-32C01E2A1D20}" type="sibTrans" cxnId="{80553B47-43DA-4231-8B7A-CFFA4BE1F04B}">
      <dgm:prSet/>
      <dgm:spPr/>
      <dgm:t>
        <a:bodyPr/>
        <a:lstStyle/>
        <a:p>
          <a:endParaRPr lang="en-US"/>
        </a:p>
      </dgm:t>
    </dgm:pt>
    <dgm:pt modelId="{FBBE7D1B-68D4-4273-B493-CBE6A47A12D0}">
      <dgm:prSet phldrT="[Text]"/>
      <dgm:spPr/>
      <dgm:t>
        <a:bodyPr/>
        <a:lstStyle/>
        <a:p>
          <a:r>
            <a:rPr lang="he-IL" dirty="0" smtClean="0"/>
            <a:t>אדם</a:t>
          </a:r>
          <a:endParaRPr lang="en-US" dirty="0"/>
        </a:p>
      </dgm:t>
    </dgm:pt>
    <dgm:pt modelId="{205CEF9A-63A3-4E52-A921-ECE80DD82831}" type="parTrans" cxnId="{78433D96-AC53-486C-B764-7209125D8E8F}">
      <dgm:prSet/>
      <dgm:spPr/>
      <dgm:t>
        <a:bodyPr/>
        <a:lstStyle/>
        <a:p>
          <a:endParaRPr lang="en-US"/>
        </a:p>
      </dgm:t>
    </dgm:pt>
    <dgm:pt modelId="{B6A0D6CE-7853-4B25-B8A3-40CE6AE7F1B4}" type="sibTrans" cxnId="{78433D96-AC53-486C-B764-7209125D8E8F}">
      <dgm:prSet/>
      <dgm:spPr/>
      <dgm:t>
        <a:bodyPr/>
        <a:lstStyle/>
        <a:p>
          <a:endParaRPr lang="en-US"/>
        </a:p>
      </dgm:t>
    </dgm:pt>
    <dgm:pt modelId="{9BFD8F46-9433-4ED4-8474-1D81946B5A3D}">
      <dgm:prSet phldrT="[Text]"/>
      <dgm:spPr/>
      <dgm:t>
        <a:bodyPr/>
        <a:lstStyle/>
        <a:p>
          <a:r>
            <a:rPr lang="he-IL" dirty="0" smtClean="0"/>
            <a:t>אדם</a:t>
          </a:r>
          <a:endParaRPr lang="en-US" dirty="0"/>
        </a:p>
      </dgm:t>
    </dgm:pt>
    <dgm:pt modelId="{63755722-3B42-4D9D-8C79-1AB05B42167D}" type="parTrans" cxnId="{8F7AA376-A721-4C42-9868-E5A3106193D2}">
      <dgm:prSet/>
      <dgm:spPr/>
      <dgm:t>
        <a:bodyPr/>
        <a:lstStyle/>
        <a:p>
          <a:endParaRPr lang="en-US"/>
        </a:p>
      </dgm:t>
    </dgm:pt>
    <dgm:pt modelId="{71B64C07-551A-44FC-B38E-6F67F5943F88}" type="sibTrans" cxnId="{8F7AA376-A721-4C42-9868-E5A3106193D2}">
      <dgm:prSet/>
      <dgm:spPr/>
      <dgm:t>
        <a:bodyPr/>
        <a:lstStyle/>
        <a:p>
          <a:endParaRPr lang="en-US"/>
        </a:p>
      </dgm:t>
    </dgm:pt>
    <dgm:pt modelId="{7B22E410-08EC-45FD-8BA5-A13BFFCB9EA7}">
      <dgm:prSet phldrT="[Text]"/>
      <dgm:spPr/>
      <dgm:t>
        <a:bodyPr/>
        <a:lstStyle/>
        <a:p>
          <a:r>
            <a:rPr lang="he-IL" dirty="0" smtClean="0"/>
            <a:t>אדם</a:t>
          </a:r>
          <a:endParaRPr lang="en-US" dirty="0"/>
        </a:p>
      </dgm:t>
    </dgm:pt>
    <dgm:pt modelId="{C54BCF94-A1E3-4715-937D-717A298C578C}" type="parTrans" cxnId="{89FF6C69-7729-40E4-A7AD-16B0489B9900}">
      <dgm:prSet/>
      <dgm:spPr/>
      <dgm:t>
        <a:bodyPr/>
        <a:lstStyle/>
        <a:p>
          <a:endParaRPr lang="en-US"/>
        </a:p>
      </dgm:t>
    </dgm:pt>
    <dgm:pt modelId="{B9C415B8-7076-476F-BDA3-B98F6B8CF035}" type="sibTrans" cxnId="{89FF6C69-7729-40E4-A7AD-16B0489B9900}">
      <dgm:prSet/>
      <dgm:spPr/>
      <dgm:t>
        <a:bodyPr/>
        <a:lstStyle/>
        <a:p>
          <a:endParaRPr lang="en-US"/>
        </a:p>
      </dgm:t>
    </dgm:pt>
    <dgm:pt modelId="{4B4DBE25-89F4-48AB-9267-6C665FB15F48}" type="pres">
      <dgm:prSet presAssocID="{B712D335-352C-452E-BBF0-2052A8B93D3F}" presName="hierChild1" presStyleCnt="0">
        <dgm:presLayoutVars>
          <dgm:orgChart val="1"/>
          <dgm:chPref val="1"/>
          <dgm:dir/>
          <dgm:animOne val="branch"/>
          <dgm:animLvl val="lvl"/>
          <dgm:resizeHandles/>
        </dgm:presLayoutVars>
      </dgm:prSet>
      <dgm:spPr/>
      <dgm:t>
        <a:bodyPr/>
        <a:lstStyle/>
        <a:p>
          <a:endParaRPr lang="en-US"/>
        </a:p>
      </dgm:t>
    </dgm:pt>
    <dgm:pt modelId="{B3EF044F-67B0-4671-9570-2473C1D66E24}" type="pres">
      <dgm:prSet presAssocID="{0D08C9C0-1F85-4A6F-815A-F6F370F27361}" presName="hierRoot1" presStyleCnt="0">
        <dgm:presLayoutVars>
          <dgm:hierBranch val="init"/>
        </dgm:presLayoutVars>
      </dgm:prSet>
      <dgm:spPr/>
    </dgm:pt>
    <dgm:pt modelId="{A4B80AF0-AA78-4686-BDC1-115D895FD633}" type="pres">
      <dgm:prSet presAssocID="{0D08C9C0-1F85-4A6F-815A-F6F370F27361}" presName="rootComposite1" presStyleCnt="0"/>
      <dgm:spPr/>
    </dgm:pt>
    <dgm:pt modelId="{76E8AFE6-7DD3-4D6D-BD82-AC12632B5B25}" type="pres">
      <dgm:prSet presAssocID="{0D08C9C0-1F85-4A6F-815A-F6F370F27361}" presName="rootText1" presStyleLbl="node0" presStyleIdx="0" presStyleCnt="1" custAng="10800000" custFlipVert="1" custFlipHor="0" custScaleX="122621" custScaleY="162725" custLinFactY="-14794" custLinFactNeighborX="1889" custLinFactNeighborY="-100000">
        <dgm:presLayoutVars>
          <dgm:chPref val="3"/>
        </dgm:presLayoutVars>
      </dgm:prSet>
      <dgm:spPr/>
      <dgm:t>
        <a:bodyPr/>
        <a:lstStyle/>
        <a:p>
          <a:endParaRPr lang="en-US"/>
        </a:p>
      </dgm:t>
    </dgm:pt>
    <dgm:pt modelId="{1BC482DC-31C7-4A08-8880-EC5BEB07FDD9}" type="pres">
      <dgm:prSet presAssocID="{0D08C9C0-1F85-4A6F-815A-F6F370F27361}" presName="rootConnector1" presStyleLbl="node1" presStyleIdx="0" presStyleCnt="0"/>
      <dgm:spPr/>
      <dgm:t>
        <a:bodyPr/>
        <a:lstStyle/>
        <a:p>
          <a:endParaRPr lang="en-US"/>
        </a:p>
      </dgm:t>
    </dgm:pt>
    <dgm:pt modelId="{B38E50A7-1261-4C4F-9C7B-22A1FA0D0015}" type="pres">
      <dgm:prSet presAssocID="{0D08C9C0-1F85-4A6F-815A-F6F370F27361}" presName="hierChild2" presStyleCnt="0"/>
      <dgm:spPr/>
    </dgm:pt>
    <dgm:pt modelId="{D9B3C916-9D81-43D3-885D-270768D8B853}" type="pres">
      <dgm:prSet presAssocID="{205CEF9A-63A3-4E52-A921-ECE80DD82831}" presName="Name37" presStyleLbl="parChTrans1D2" presStyleIdx="0" presStyleCnt="3"/>
      <dgm:spPr/>
      <dgm:t>
        <a:bodyPr/>
        <a:lstStyle/>
        <a:p>
          <a:endParaRPr lang="en-US"/>
        </a:p>
      </dgm:t>
    </dgm:pt>
    <dgm:pt modelId="{AE8A448C-EC3E-4A9F-AD24-C43508ADA055}" type="pres">
      <dgm:prSet presAssocID="{FBBE7D1B-68D4-4273-B493-CBE6A47A12D0}" presName="hierRoot2" presStyleCnt="0">
        <dgm:presLayoutVars>
          <dgm:hierBranch val="init"/>
        </dgm:presLayoutVars>
      </dgm:prSet>
      <dgm:spPr/>
    </dgm:pt>
    <dgm:pt modelId="{B80E773D-90E4-4296-84D9-2AE0768BF326}" type="pres">
      <dgm:prSet presAssocID="{FBBE7D1B-68D4-4273-B493-CBE6A47A12D0}" presName="rootComposite" presStyleCnt="0"/>
      <dgm:spPr/>
    </dgm:pt>
    <dgm:pt modelId="{9CC027C9-D15F-4E6B-AF79-036546B9AB59}" type="pres">
      <dgm:prSet presAssocID="{FBBE7D1B-68D4-4273-B493-CBE6A47A12D0}" presName="rootText" presStyleLbl="node2" presStyleIdx="0" presStyleCnt="3">
        <dgm:presLayoutVars>
          <dgm:chPref val="3"/>
        </dgm:presLayoutVars>
      </dgm:prSet>
      <dgm:spPr/>
      <dgm:t>
        <a:bodyPr/>
        <a:lstStyle/>
        <a:p>
          <a:endParaRPr lang="en-US"/>
        </a:p>
      </dgm:t>
    </dgm:pt>
    <dgm:pt modelId="{785A983A-F349-4B27-B2E3-4876D52DAF7F}" type="pres">
      <dgm:prSet presAssocID="{FBBE7D1B-68D4-4273-B493-CBE6A47A12D0}" presName="rootConnector" presStyleLbl="node2" presStyleIdx="0" presStyleCnt="3"/>
      <dgm:spPr/>
      <dgm:t>
        <a:bodyPr/>
        <a:lstStyle/>
        <a:p>
          <a:endParaRPr lang="en-US"/>
        </a:p>
      </dgm:t>
    </dgm:pt>
    <dgm:pt modelId="{05763D07-A171-452F-80A3-19D953AD3710}" type="pres">
      <dgm:prSet presAssocID="{FBBE7D1B-68D4-4273-B493-CBE6A47A12D0}" presName="hierChild4" presStyleCnt="0"/>
      <dgm:spPr/>
    </dgm:pt>
    <dgm:pt modelId="{D5BCA816-9C9D-4498-88EC-F40C58466803}" type="pres">
      <dgm:prSet presAssocID="{FBBE7D1B-68D4-4273-B493-CBE6A47A12D0}" presName="hierChild5" presStyleCnt="0"/>
      <dgm:spPr/>
    </dgm:pt>
    <dgm:pt modelId="{632FBC99-289F-4E80-8514-080F98745966}" type="pres">
      <dgm:prSet presAssocID="{63755722-3B42-4D9D-8C79-1AB05B42167D}" presName="Name37" presStyleLbl="parChTrans1D2" presStyleIdx="1" presStyleCnt="3"/>
      <dgm:spPr/>
      <dgm:t>
        <a:bodyPr/>
        <a:lstStyle/>
        <a:p>
          <a:endParaRPr lang="en-US"/>
        </a:p>
      </dgm:t>
    </dgm:pt>
    <dgm:pt modelId="{FA635413-0FF9-4170-8A26-C9F236A838C7}" type="pres">
      <dgm:prSet presAssocID="{9BFD8F46-9433-4ED4-8474-1D81946B5A3D}" presName="hierRoot2" presStyleCnt="0">
        <dgm:presLayoutVars>
          <dgm:hierBranch val="init"/>
        </dgm:presLayoutVars>
      </dgm:prSet>
      <dgm:spPr/>
    </dgm:pt>
    <dgm:pt modelId="{4F6E0463-59AD-4129-B0EE-4DD4CAAA16BF}" type="pres">
      <dgm:prSet presAssocID="{9BFD8F46-9433-4ED4-8474-1D81946B5A3D}" presName="rootComposite" presStyleCnt="0"/>
      <dgm:spPr/>
    </dgm:pt>
    <dgm:pt modelId="{70395249-EDC0-4499-9E39-249FE900FD94}" type="pres">
      <dgm:prSet presAssocID="{9BFD8F46-9433-4ED4-8474-1D81946B5A3D}" presName="rootText" presStyleLbl="node2" presStyleIdx="1" presStyleCnt="3">
        <dgm:presLayoutVars>
          <dgm:chPref val="3"/>
        </dgm:presLayoutVars>
      </dgm:prSet>
      <dgm:spPr/>
      <dgm:t>
        <a:bodyPr/>
        <a:lstStyle/>
        <a:p>
          <a:endParaRPr lang="en-US"/>
        </a:p>
      </dgm:t>
    </dgm:pt>
    <dgm:pt modelId="{4A504CBC-7301-4048-88EB-A827901920BF}" type="pres">
      <dgm:prSet presAssocID="{9BFD8F46-9433-4ED4-8474-1D81946B5A3D}" presName="rootConnector" presStyleLbl="node2" presStyleIdx="1" presStyleCnt="3"/>
      <dgm:spPr/>
      <dgm:t>
        <a:bodyPr/>
        <a:lstStyle/>
        <a:p>
          <a:endParaRPr lang="en-US"/>
        </a:p>
      </dgm:t>
    </dgm:pt>
    <dgm:pt modelId="{C28DC427-CC76-4BA2-8933-BD65828BD415}" type="pres">
      <dgm:prSet presAssocID="{9BFD8F46-9433-4ED4-8474-1D81946B5A3D}" presName="hierChild4" presStyleCnt="0"/>
      <dgm:spPr/>
    </dgm:pt>
    <dgm:pt modelId="{3F10E4E1-4EA7-48F6-A810-F02EF0486F77}" type="pres">
      <dgm:prSet presAssocID="{9BFD8F46-9433-4ED4-8474-1D81946B5A3D}" presName="hierChild5" presStyleCnt="0"/>
      <dgm:spPr/>
    </dgm:pt>
    <dgm:pt modelId="{E65DDFEC-840F-4549-B119-9E6622607076}" type="pres">
      <dgm:prSet presAssocID="{C54BCF94-A1E3-4715-937D-717A298C578C}" presName="Name37" presStyleLbl="parChTrans1D2" presStyleIdx="2" presStyleCnt="3"/>
      <dgm:spPr/>
      <dgm:t>
        <a:bodyPr/>
        <a:lstStyle/>
        <a:p>
          <a:endParaRPr lang="en-US"/>
        </a:p>
      </dgm:t>
    </dgm:pt>
    <dgm:pt modelId="{FF5957F9-7306-4448-8580-7B659D184FC1}" type="pres">
      <dgm:prSet presAssocID="{7B22E410-08EC-45FD-8BA5-A13BFFCB9EA7}" presName="hierRoot2" presStyleCnt="0">
        <dgm:presLayoutVars>
          <dgm:hierBranch val="init"/>
        </dgm:presLayoutVars>
      </dgm:prSet>
      <dgm:spPr/>
    </dgm:pt>
    <dgm:pt modelId="{AE703483-3D58-49C2-A15C-D940DF957B2F}" type="pres">
      <dgm:prSet presAssocID="{7B22E410-08EC-45FD-8BA5-A13BFFCB9EA7}" presName="rootComposite" presStyleCnt="0"/>
      <dgm:spPr/>
    </dgm:pt>
    <dgm:pt modelId="{B5146EF3-1400-4E16-B78C-CEC2D1412F53}" type="pres">
      <dgm:prSet presAssocID="{7B22E410-08EC-45FD-8BA5-A13BFFCB9EA7}" presName="rootText" presStyleLbl="node2" presStyleIdx="2" presStyleCnt="3">
        <dgm:presLayoutVars>
          <dgm:chPref val="3"/>
        </dgm:presLayoutVars>
      </dgm:prSet>
      <dgm:spPr/>
      <dgm:t>
        <a:bodyPr/>
        <a:lstStyle/>
        <a:p>
          <a:endParaRPr lang="en-US"/>
        </a:p>
      </dgm:t>
    </dgm:pt>
    <dgm:pt modelId="{67138F7B-D31E-44E7-98E8-8CCE87927924}" type="pres">
      <dgm:prSet presAssocID="{7B22E410-08EC-45FD-8BA5-A13BFFCB9EA7}" presName="rootConnector" presStyleLbl="node2" presStyleIdx="2" presStyleCnt="3"/>
      <dgm:spPr/>
      <dgm:t>
        <a:bodyPr/>
        <a:lstStyle/>
        <a:p>
          <a:endParaRPr lang="en-US"/>
        </a:p>
      </dgm:t>
    </dgm:pt>
    <dgm:pt modelId="{DED02195-E0BB-483D-AA22-53A051626263}" type="pres">
      <dgm:prSet presAssocID="{7B22E410-08EC-45FD-8BA5-A13BFFCB9EA7}" presName="hierChild4" presStyleCnt="0"/>
      <dgm:spPr/>
    </dgm:pt>
    <dgm:pt modelId="{8F0A5E84-8FC0-47FD-9A9B-15E90625645E}" type="pres">
      <dgm:prSet presAssocID="{7B22E410-08EC-45FD-8BA5-A13BFFCB9EA7}" presName="hierChild5" presStyleCnt="0"/>
      <dgm:spPr/>
    </dgm:pt>
    <dgm:pt modelId="{B5B3E6C8-9DBC-49CC-8A02-E6142F2E1BD8}" type="pres">
      <dgm:prSet presAssocID="{0D08C9C0-1F85-4A6F-815A-F6F370F27361}" presName="hierChild3" presStyleCnt="0"/>
      <dgm:spPr/>
    </dgm:pt>
  </dgm:ptLst>
  <dgm:cxnLst>
    <dgm:cxn modelId="{20A24130-E624-456F-9CBF-5BFAE8B51CDF}" type="presOf" srcId="{FBBE7D1B-68D4-4273-B493-CBE6A47A12D0}" destId="{9CC027C9-D15F-4E6B-AF79-036546B9AB59}" srcOrd="0" destOrd="0" presId="urn:microsoft.com/office/officeart/2005/8/layout/orgChart1"/>
    <dgm:cxn modelId="{6422A7C9-8211-4ADE-BED0-F6F3DE11C09E}" type="presOf" srcId="{0D08C9C0-1F85-4A6F-815A-F6F370F27361}" destId="{1BC482DC-31C7-4A08-8880-EC5BEB07FDD9}" srcOrd="1" destOrd="0" presId="urn:microsoft.com/office/officeart/2005/8/layout/orgChart1"/>
    <dgm:cxn modelId="{C9A957DE-7B28-469B-A880-63DDA11A13D3}" type="presOf" srcId="{7B22E410-08EC-45FD-8BA5-A13BFFCB9EA7}" destId="{B5146EF3-1400-4E16-B78C-CEC2D1412F53}" srcOrd="0" destOrd="0" presId="urn:microsoft.com/office/officeart/2005/8/layout/orgChart1"/>
    <dgm:cxn modelId="{97E794FE-76AA-475F-9DFA-5CABCF38BE93}" type="presOf" srcId="{FBBE7D1B-68D4-4273-B493-CBE6A47A12D0}" destId="{785A983A-F349-4B27-B2E3-4876D52DAF7F}" srcOrd="1" destOrd="0" presId="urn:microsoft.com/office/officeart/2005/8/layout/orgChart1"/>
    <dgm:cxn modelId="{8F7AA376-A721-4C42-9868-E5A3106193D2}" srcId="{0D08C9C0-1F85-4A6F-815A-F6F370F27361}" destId="{9BFD8F46-9433-4ED4-8474-1D81946B5A3D}" srcOrd="1" destOrd="0" parTransId="{63755722-3B42-4D9D-8C79-1AB05B42167D}" sibTransId="{71B64C07-551A-44FC-B38E-6F67F5943F88}"/>
    <dgm:cxn modelId="{EFFC6329-2C04-409F-BB7A-A7A862445DC6}" type="presOf" srcId="{9BFD8F46-9433-4ED4-8474-1D81946B5A3D}" destId="{70395249-EDC0-4499-9E39-249FE900FD94}" srcOrd="0" destOrd="0" presId="urn:microsoft.com/office/officeart/2005/8/layout/orgChart1"/>
    <dgm:cxn modelId="{CF4E0A92-B71E-4609-9D2F-E3C01E2B29EF}" type="presOf" srcId="{63755722-3B42-4D9D-8C79-1AB05B42167D}" destId="{632FBC99-289F-4E80-8514-080F98745966}" srcOrd="0" destOrd="0" presId="urn:microsoft.com/office/officeart/2005/8/layout/orgChart1"/>
    <dgm:cxn modelId="{89FF6C69-7729-40E4-A7AD-16B0489B9900}" srcId="{0D08C9C0-1F85-4A6F-815A-F6F370F27361}" destId="{7B22E410-08EC-45FD-8BA5-A13BFFCB9EA7}" srcOrd="2" destOrd="0" parTransId="{C54BCF94-A1E3-4715-937D-717A298C578C}" sibTransId="{B9C415B8-7076-476F-BDA3-B98F6B8CF035}"/>
    <dgm:cxn modelId="{FCEB9AB4-D571-4F75-ABF0-3CF874CF4E55}" type="presOf" srcId="{C54BCF94-A1E3-4715-937D-717A298C578C}" destId="{E65DDFEC-840F-4549-B119-9E6622607076}" srcOrd="0" destOrd="0" presId="urn:microsoft.com/office/officeart/2005/8/layout/orgChart1"/>
    <dgm:cxn modelId="{B64655F8-1737-40DE-988A-4DE114DDBEA2}" type="presOf" srcId="{B712D335-352C-452E-BBF0-2052A8B93D3F}" destId="{4B4DBE25-89F4-48AB-9267-6C665FB15F48}" srcOrd="0" destOrd="0" presId="urn:microsoft.com/office/officeart/2005/8/layout/orgChart1"/>
    <dgm:cxn modelId="{F8B98BDC-AA5D-4929-B57D-55E690E3E654}" type="presOf" srcId="{0D08C9C0-1F85-4A6F-815A-F6F370F27361}" destId="{76E8AFE6-7DD3-4D6D-BD82-AC12632B5B25}" srcOrd="0" destOrd="0" presId="urn:microsoft.com/office/officeart/2005/8/layout/orgChart1"/>
    <dgm:cxn modelId="{24AE6610-2975-4FA8-8210-27996C4FDE71}" type="presOf" srcId="{7B22E410-08EC-45FD-8BA5-A13BFFCB9EA7}" destId="{67138F7B-D31E-44E7-98E8-8CCE87927924}" srcOrd="1" destOrd="0" presId="urn:microsoft.com/office/officeart/2005/8/layout/orgChart1"/>
    <dgm:cxn modelId="{80553B47-43DA-4231-8B7A-CFFA4BE1F04B}" srcId="{B712D335-352C-452E-BBF0-2052A8B93D3F}" destId="{0D08C9C0-1F85-4A6F-815A-F6F370F27361}" srcOrd="0" destOrd="0" parTransId="{76C67BAA-BED6-4245-8282-F0F80880FD2E}" sibTransId="{F1FAE0E4-CAF0-43FA-803D-32C01E2A1D20}"/>
    <dgm:cxn modelId="{4F393F3A-ACB4-46B8-A125-99542CFBD864}" type="presOf" srcId="{205CEF9A-63A3-4E52-A921-ECE80DD82831}" destId="{D9B3C916-9D81-43D3-885D-270768D8B853}" srcOrd="0" destOrd="0" presId="urn:microsoft.com/office/officeart/2005/8/layout/orgChart1"/>
    <dgm:cxn modelId="{78433D96-AC53-486C-B764-7209125D8E8F}" srcId="{0D08C9C0-1F85-4A6F-815A-F6F370F27361}" destId="{FBBE7D1B-68D4-4273-B493-CBE6A47A12D0}" srcOrd="0" destOrd="0" parTransId="{205CEF9A-63A3-4E52-A921-ECE80DD82831}" sibTransId="{B6A0D6CE-7853-4B25-B8A3-40CE6AE7F1B4}"/>
    <dgm:cxn modelId="{73C18FE5-DDAD-46CC-9F59-3FC6BC28034C}" type="presOf" srcId="{9BFD8F46-9433-4ED4-8474-1D81946B5A3D}" destId="{4A504CBC-7301-4048-88EB-A827901920BF}" srcOrd="1" destOrd="0" presId="urn:microsoft.com/office/officeart/2005/8/layout/orgChart1"/>
    <dgm:cxn modelId="{63B705DC-C032-4771-A068-76CAD5D9596F}" type="presParOf" srcId="{4B4DBE25-89F4-48AB-9267-6C665FB15F48}" destId="{B3EF044F-67B0-4671-9570-2473C1D66E24}" srcOrd="0" destOrd="0" presId="urn:microsoft.com/office/officeart/2005/8/layout/orgChart1"/>
    <dgm:cxn modelId="{3EE505A2-5230-46FD-A072-BFF5976853E0}" type="presParOf" srcId="{B3EF044F-67B0-4671-9570-2473C1D66E24}" destId="{A4B80AF0-AA78-4686-BDC1-115D895FD633}" srcOrd="0" destOrd="0" presId="urn:microsoft.com/office/officeart/2005/8/layout/orgChart1"/>
    <dgm:cxn modelId="{E6CDE55E-712F-4EC4-945A-A6D67C293000}" type="presParOf" srcId="{A4B80AF0-AA78-4686-BDC1-115D895FD633}" destId="{76E8AFE6-7DD3-4D6D-BD82-AC12632B5B25}" srcOrd="0" destOrd="0" presId="urn:microsoft.com/office/officeart/2005/8/layout/orgChart1"/>
    <dgm:cxn modelId="{6C7EF406-137E-4430-A7C3-B33B094E1179}" type="presParOf" srcId="{A4B80AF0-AA78-4686-BDC1-115D895FD633}" destId="{1BC482DC-31C7-4A08-8880-EC5BEB07FDD9}" srcOrd="1" destOrd="0" presId="urn:microsoft.com/office/officeart/2005/8/layout/orgChart1"/>
    <dgm:cxn modelId="{0343C7C7-CE87-4F5E-9E96-47541665AA3E}" type="presParOf" srcId="{B3EF044F-67B0-4671-9570-2473C1D66E24}" destId="{B38E50A7-1261-4C4F-9C7B-22A1FA0D0015}" srcOrd="1" destOrd="0" presId="urn:microsoft.com/office/officeart/2005/8/layout/orgChart1"/>
    <dgm:cxn modelId="{42E98E1C-1EE1-467D-8DA8-4A9C1CE9FE70}" type="presParOf" srcId="{B38E50A7-1261-4C4F-9C7B-22A1FA0D0015}" destId="{D9B3C916-9D81-43D3-885D-270768D8B853}" srcOrd="0" destOrd="0" presId="urn:microsoft.com/office/officeart/2005/8/layout/orgChart1"/>
    <dgm:cxn modelId="{418469C3-3682-4BF8-B3FB-ED3F7F2C39B5}" type="presParOf" srcId="{B38E50A7-1261-4C4F-9C7B-22A1FA0D0015}" destId="{AE8A448C-EC3E-4A9F-AD24-C43508ADA055}" srcOrd="1" destOrd="0" presId="urn:microsoft.com/office/officeart/2005/8/layout/orgChart1"/>
    <dgm:cxn modelId="{1E673770-18A5-4C00-BF4E-18B57590E491}" type="presParOf" srcId="{AE8A448C-EC3E-4A9F-AD24-C43508ADA055}" destId="{B80E773D-90E4-4296-84D9-2AE0768BF326}" srcOrd="0" destOrd="0" presId="urn:microsoft.com/office/officeart/2005/8/layout/orgChart1"/>
    <dgm:cxn modelId="{CDD7D2BF-32D9-4490-BD3C-63719CD0B114}" type="presParOf" srcId="{B80E773D-90E4-4296-84D9-2AE0768BF326}" destId="{9CC027C9-D15F-4E6B-AF79-036546B9AB59}" srcOrd="0" destOrd="0" presId="urn:microsoft.com/office/officeart/2005/8/layout/orgChart1"/>
    <dgm:cxn modelId="{F70D62E5-CD83-40C3-BF5D-AF8333E20B67}" type="presParOf" srcId="{B80E773D-90E4-4296-84D9-2AE0768BF326}" destId="{785A983A-F349-4B27-B2E3-4876D52DAF7F}" srcOrd="1" destOrd="0" presId="urn:microsoft.com/office/officeart/2005/8/layout/orgChart1"/>
    <dgm:cxn modelId="{77F78634-B0C8-409B-9657-2C95F6FE2060}" type="presParOf" srcId="{AE8A448C-EC3E-4A9F-AD24-C43508ADA055}" destId="{05763D07-A171-452F-80A3-19D953AD3710}" srcOrd="1" destOrd="0" presId="urn:microsoft.com/office/officeart/2005/8/layout/orgChart1"/>
    <dgm:cxn modelId="{A3336FF8-0577-491A-9AE7-6F6AB6738CB5}" type="presParOf" srcId="{AE8A448C-EC3E-4A9F-AD24-C43508ADA055}" destId="{D5BCA816-9C9D-4498-88EC-F40C58466803}" srcOrd="2" destOrd="0" presId="urn:microsoft.com/office/officeart/2005/8/layout/orgChart1"/>
    <dgm:cxn modelId="{1673FB42-5C17-401C-B1EC-C28AB27A629B}" type="presParOf" srcId="{B38E50A7-1261-4C4F-9C7B-22A1FA0D0015}" destId="{632FBC99-289F-4E80-8514-080F98745966}" srcOrd="2" destOrd="0" presId="urn:microsoft.com/office/officeart/2005/8/layout/orgChart1"/>
    <dgm:cxn modelId="{F9AC0A42-A0BB-4CB2-BDF0-9DD979D7F28F}" type="presParOf" srcId="{B38E50A7-1261-4C4F-9C7B-22A1FA0D0015}" destId="{FA635413-0FF9-4170-8A26-C9F236A838C7}" srcOrd="3" destOrd="0" presId="urn:microsoft.com/office/officeart/2005/8/layout/orgChart1"/>
    <dgm:cxn modelId="{617F7EAA-425E-4F62-BF8C-DF64CBF80ABB}" type="presParOf" srcId="{FA635413-0FF9-4170-8A26-C9F236A838C7}" destId="{4F6E0463-59AD-4129-B0EE-4DD4CAAA16BF}" srcOrd="0" destOrd="0" presId="urn:microsoft.com/office/officeart/2005/8/layout/orgChart1"/>
    <dgm:cxn modelId="{239EACDA-853E-4CF3-98C1-914EB350ACDF}" type="presParOf" srcId="{4F6E0463-59AD-4129-B0EE-4DD4CAAA16BF}" destId="{70395249-EDC0-4499-9E39-249FE900FD94}" srcOrd="0" destOrd="0" presId="urn:microsoft.com/office/officeart/2005/8/layout/orgChart1"/>
    <dgm:cxn modelId="{5D75EC22-D315-4AE1-A98B-20D6E9352807}" type="presParOf" srcId="{4F6E0463-59AD-4129-B0EE-4DD4CAAA16BF}" destId="{4A504CBC-7301-4048-88EB-A827901920BF}" srcOrd="1" destOrd="0" presId="urn:microsoft.com/office/officeart/2005/8/layout/orgChart1"/>
    <dgm:cxn modelId="{DCD3A30B-252B-4B5A-8C62-021B6BDBD16D}" type="presParOf" srcId="{FA635413-0FF9-4170-8A26-C9F236A838C7}" destId="{C28DC427-CC76-4BA2-8933-BD65828BD415}" srcOrd="1" destOrd="0" presId="urn:microsoft.com/office/officeart/2005/8/layout/orgChart1"/>
    <dgm:cxn modelId="{BDF4A2F8-79F2-42D9-AA8D-E38D41BF675B}" type="presParOf" srcId="{FA635413-0FF9-4170-8A26-C9F236A838C7}" destId="{3F10E4E1-4EA7-48F6-A810-F02EF0486F77}" srcOrd="2" destOrd="0" presId="urn:microsoft.com/office/officeart/2005/8/layout/orgChart1"/>
    <dgm:cxn modelId="{AF7F8DA4-E884-47B7-BA49-5EFE9A19DA11}" type="presParOf" srcId="{B38E50A7-1261-4C4F-9C7B-22A1FA0D0015}" destId="{E65DDFEC-840F-4549-B119-9E6622607076}" srcOrd="4" destOrd="0" presId="urn:microsoft.com/office/officeart/2005/8/layout/orgChart1"/>
    <dgm:cxn modelId="{4B10C819-7906-4B2C-9C96-4C9958BD7B48}" type="presParOf" srcId="{B38E50A7-1261-4C4F-9C7B-22A1FA0D0015}" destId="{FF5957F9-7306-4448-8580-7B659D184FC1}" srcOrd="5" destOrd="0" presId="urn:microsoft.com/office/officeart/2005/8/layout/orgChart1"/>
    <dgm:cxn modelId="{6903F202-B184-4363-94B9-8DD0402FEA10}" type="presParOf" srcId="{FF5957F9-7306-4448-8580-7B659D184FC1}" destId="{AE703483-3D58-49C2-A15C-D940DF957B2F}" srcOrd="0" destOrd="0" presId="urn:microsoft.com/office/officeart/2005/8/layout/orgChart1"/>
    <dgm:cxn modelId="{10EDFC14-4384-48B2-B88F-71115411F51B}" type="presParOf" srcId="{AE703483-3D58-49C2-A15C-D940DF957B2F}" destId="{B5146EF3-1400-4E16-B78C-CEC2D1412F53}" srcOrd="0" destOrd="0" presId="urn:microsoft.com/office/officeart/2005/8/layout/orgChart1"/>
    <dgm:cxn modelId="{67D75398-918C-4C86-AE88-0BA6912C341F}" type="presParOf" srcId="{AE703483-3D58-49C2-A15C-D940DF957B2F}" destId="{67138F7B-D31E-44E7-98E8-8CCE87927924}" srcOrd="1" destOrd="0" presId="urn:microsoft.com/office/officeart/2005/8/layout/orgChart1"/>
    <dgm:cxn modelId="{E4EA3F46-1CFC-4986-A228-FCC745CEF71E}" type="presParOf" srcId="{FF5957F9-7306-4448-8580-7B659D184FC1}" destId="{DED02195-E0BB-483D-AA22-53A051626263}" srcOrd="1" destOrd="0" presId="urn:microsoft.com/office/officeart/2005/8/layout/orgChart1"/>
    <dgm:cxn modelId="{508712F4-E7DA-4BC4-B1D4-A9B248D26B0F}" type="presParOf" srcId="{FF5957F9-7306-4448-8580-7B659D184FC1}" destId="{8F0A5E84-8FC0-47FD-9A9B-15E90625645E}" srcOrd="2" destOrd="0" presId="urn:microsoft.com/office/officeart/2005/8/layout/orgChart1"/>
    <dgm:cxn modelId="{BB7E670E-DA73-41E1-8CB1-3924DB6F4070}" type="presParOf" srcId="{B3EF044F-67B0-4671-9570-2473C1D66E24}" destId="{B5B3E6C8-9DBC-49CC-8A02-E6142F2E1BD8}"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712D335-352C-452E-BBF0-2052A8B93D3F}"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0D08C9C0-1F85-4A6F-815A-F6F370F27361}">
      <dgm:prSet phldrT="[Text]"/>
      <dgm:spPr/>
      <dgm:t>
        <a:bodyPr/>
        <a:lstStyle/>
        <a:p>
          <a:r>
            <a:rPr lang="he-IL" dirty="0" smtClean="0"/>
            <a:t>ה'</a:t>
          </a:r>
          <a:endParaRPr lang="en-US" dirty="0"/>
        </a:p>
      </dgm:t>
    </dgm:pt>
    <dgm:pt modelId="{76C67BAA-BED6-4245-8282-F0F80880FD2E}" type="parTrans" cxnId="{80553B47-43DA-4231-8B7A-CFFA4BE1F04B}">
      <dgm:prSet/>
      <dgm:spPr/>
      <dgm:t>
        <a:bodyPr/>
        <a:lstStyle/>
        <a:p>
          <a:endParaRPr lang="en-US"/>
        </a:p>
      </dgm:t>
    </dgm:pt>
    <dgm:pt modelId="{F1FAE0E4-CAF0-43FA-803D-32C01E2A1D20}" type="sibTrans" cxnId="{80553B47-43DA-4231-8B7A-CFFA4BE1F04B}">
      <dgm:prSet/>
      <dgm:spPr/>
      <dgm:t>
        <a:bodyPr/>
        <a:lstStyle/>
        <a:p>
          <a:endParaRPr lang="en-US"/>
        </a:p>
      </dgm:t>
    </dgm:pt>
    <dgm:pt modelId="{FBBE7D1B-68D4-4273-B493-CBE6A47A12D0}">
      <dgm:prSet phldrT="[Text]" custT="1"/>
      <dgm:spPr/>
      <dgm:t>
        <a:bodyPr/>
        <a:lstStyle/>
        <a:p>
          <a:r>
            <a:rPr lang="he-IL" sz="2400" dirty="0" smtClean="0"/>
            <a:t>אדם</a:t>
          </a:r>
          <a:endParaRPr lang="en-US" sz="2400" dirty="0"/>
        </a:p>
      </dgm:t>
    </dgm:pt>
    <dgm:pt modelId="{205CEF9A-63A3-4E52-A921-ECE80DD82831}" type="parTrans" cxnId="{78433D96-AC53-486C-B764-7209125D8E8F}">
      <dgm:prSet/>
      <dgm:spPr/>
      <dgm:t>
        <a:bodyPr/>
        <a:lstStyle/>
        <a:p>
          <a:endParaRPr lang="en-US"/>
        </a:p>
      </dgm:t>
    </dgm:pt>
    <dgm:pt modelId="{B6A0D6CE-7853-4B25-B8A3-40CE6AE7F1B4}" type="sibTrans" cxnId="{78433D96-AC53-486C-B764-7209125D8E8F}">
      <dgm:prSet/>
      <dgm:spPr/>
      <dgm:t>
        <a:bodyPr/>
        <a:lstStyle/>
        <a:p>
          <a:endParaRPr lang="en-US"/>
        </a:p>
      </dgm:t>
    </dgm:pt>
    <dgm:pt modelId="{9BFD8F46-9433-4ED4-8474-1D81946B5A3D}">
      <dgm:prSet phldrT="[Text]" custT="1"/>
      <dgm:spPr/>
      <dgm:t>
        <a:bodyPr/>
        <a:lstStyle/>
        <a:p>
          <a:r>
            <a:rPr lang="he-IL" sz="2400" dirty="0" smtClean="0"/>
            <a:t>אדם</a:t>
          </a:r>
          <a:endParaRPr lang="en-US" sz="2400" dirty="0"/>
        </a:p>
      </dgm:t>
    </dgm:pt>
    <dgm:pt modelId="{63755722-3B42-4D9D-8C79-1AB05B42167D}" type="parTrans" cxnId="{8F7AA376-A721-4C42-9868-E5A3106193D2}">
      <dgm:prSet/>
      <dgm:spPr/>
      <dgm:t>
        <a:bodyPr/>
        <a:lstStyle/>
        <a:p>
          <a:endParaRPr lang="en-US"/>
        </a:p>
      </dgm:t>
    </dgm:pt>
    <dgm:pt modelId="{71B64C07-551A-44FC-B38E-6F67F5943F88}" type="sibTrans" cxnId="{8F7AA376-A721-4C42-9868-E5A3106193D2}">
      <dgm:prSet/>
      <dgm:spPr/>
      <dgm:t>
        <a:bodyPr/>
        <a:lstStyle/>
        <a:p>
          <a:endParaRPr lang="en-US"/>
        </a:p>
      </dgm:t>
    </dgm:pt>
    <dgm:pt modelId="{7B22E410-08EC-45FD-8BA5-A13BFFCB9EA7}">
      <dgm:prSet phldrT="[Text]" custT="1"/>
      <dgm:spPr/>
      <dgm:t>
        <a:bodyPr/>
        <a:lstStyle/>
        <a:p>
          <a:r>
            <a:rPr lang="he-IL" sz="2400" dirty="0" smtClean="0"/>
            <a:t>אדם</a:t>
          </a:r>
          <a:endParaRPr lang="en-US" sz="2400" dirty="0"/>
        </a:p>
      </dgm:t>
    </dgm:pt>
    <dgm:pt modelId="{C54BCF94-A1E3-4715-937D-717A298C578C}" type="parTrans" cxnId="{89FF6C69-7729-40E4-A7AD-16B0489B9900}">
      <dgm:prSet/>
      <dgm:spPr/>
      <dgm:t>
        <a:bodyPr/>
        <a:lstStyle/>
        <a:p>
          <a:endParaRPr lang="en-US"/>
        </a:p>
      </dgm:t>
    </dgm:pt>
    <dgm:pt modelId="{B9C415B8-7076-476F-BDA3-B98F6B8CF035}" type="sibTrans" cxnId="{89FF6C69-7729-40E4-A7AD-16B0489B9900}">
      <dgm:prSet/>
      <dgm:spPr/>
      <dgm:t>
        <a:bodyPr/>
        <a:lstStyle/>
        <a:p>
          <a:endParaRPr lang="en-US"/>
        </a:p>
      </dgm:t>
    </dgm:pt>
    <dgm:pt modelId="{4B4DBE25-89F4-48AB-9267-6C665FB15F48}" type="pres">
      <dgm:prSet presAssocID="{B712D335-352C-452E-BBF0-2052A8B93D3F}" presName="hierChild1" presStyleCnt="0">
        <dgm:presLayoutVars>
          <dgm:orgChart val="1"/>
          <dgm:chPref val="1"/>
          <dgm:dir/>
          <dgm:animOne val="branch"/>
          <dgm:animLvl val="lvl"/>
          <dgm:resizeHandles/>
        </dgm:presLayoutVars>
      </dgm:prSet>
      <dgm:spPr/>
      <dgm:t>
        <a:bodyPr/>
        <a:lstStyle/>
        <a:p>
          <a:endParaRPr lang="en-US"/>
        </a:p>
      </dgm:t>
    </dgm:pt>
    <dgm:pt modelId="{B3EF044F-67B0-4671-9570-2473C1D66E24}" type="pres">
      <dgm:prSet presAssocID="{0D08C9C0-1F85-4A6F-815A-F6F370F27361}" presName="hierRoot1" presStyleCnt="0">
        <dgm:presLayoutVars>
          <dgm:hierBranch val="init"/>
        </dgm:presLayoutVars>
      </dgm:prSet>
      <dgm:spPr/>
    </dgm:pt>
    <dgm:pt modelId="{A4B80AF0-AA78-4686-BDC1-115D895FD633}" type="pres">
      <dgm:prSet presAssocID="{0D08C9C0-1F85-4A6F-815A-F6F370F27361}" presName="rootComposite1" presStyleCnt="0"/>
      <dgm:spPr/>
    </dgm:pt>
    <dgm:pt modelId="{76E8AFE6-7DD3-4D6D-BD82-AC12632B5B25}" type="pres">
      <dgm:prSet presAssocID="{0D08C9C0-1F85-4A6F-815A-F6F370F27361}" presName="rootText1" presStyleLbl="node0" presStyleIdx="0" presStyleCnt="1" custFlipVert="0" custFlipHor="1" custScaleX="174250" custScaleY="185794" custLinFactY="-29074" custLinFactNeighborX="-25815" custLinFactNeighborY="-100000">
        <dgm:presLayoutVars>
          <dgm:chPref val="3"/>
        </dgm:presLayoutVars>
      </dgm:prSet>
      <dgm:spPr/>
      <dgm:t>
        <a:bodyPr/>
        <a:lstStyle/>
        <a:p>
          <a:endParaRPr lang="en-US"/>
        </a:p>
      </dgm:t>
    </dgm:pt>
    <dgm:pt modelId="{1BC482DC-31C7-4A08-8880-EC5BEB07FDD9}" type="pres">
      <dgm:prSet presAssocID="{0D08C9C0-1F85-4A6F-815A-F6F370F27361}" presName="rootConnector1" presStyleLbl="node1" presStyleIdx="0" presStyleCnt="0"/>
      <dgm:spPr/>
      <dgm:t>
        <a:bodyPr/>
        <a:lstStyle/>
        <a:p>
          <a:endParaRPr lang="en-US"/>
        </a:p>
      </dgm:t>
    </dgm:pt>
    <dgm:pt modelId="{B38E50A7-1261-4C4F-9C7B-22A1FA0D0015}" type="pres">
      <dgm:prSet presAssocID="{0D08C9C0-1F85-4A6F-815A-F6F370F27361}" presName="hierChild2" presStyleCnt="0"/>
      <dgm:spPr/>
    </dgm:pt>
    <dgm:pt modelId="{D9B3C916-9D81-43D3-885D-270768D8B853}" type="pres">
      <dgm:prSet presAssocID="{205CEF9A-63A3-4E52-A921-ECE80DD82831}" presName="Name37" presStyleLbl="parChTrans1D2" presStyleIdx="0" presStyleCnt="3"/>
      <dgm:spPr/>
      <dgm:t>
        <a:bodyPr/>
        <a:lstStyle/>
        <a:p>
          <a:endParaRPr lang="en-US"/>
        </a:p>
      </dgm:t>
    </dgm:pt>
    <dgm:pt modelId="{AE8A448C-EC3E-4A9F-AD24-C43508ADA055}" type="pres">
      <dgm:prSet presAssocID="{FBBE7D1B-68D4-4273-B493-CBE6A47A12D0}" presName="hierRoot2" presStyleCnt="0">
        <dgm:presLayoutVars>
          <dgm:hierBranch val="init"/>
        </dgm:presLayoutVars>
      </dgm:prSet>
      <dgm:spPr/>
    </dgm:pt>
    <dgm:pt modelId="{B80E773D-90E4-4296-84D9-2AE0768BF326}" type="pres">
      <dgm:prSet presAssocID="{FBBE7D1B-68D4-4273-B493-CBE6A47A12D0}" presName="rootComposite" presStyleCnt="0"/>
      <dgm:spPr/>
    </dgm:pt>
    <dgm:pt modelId="{9CC027C9-D15F-4E6B-AF79-036546B9AB59}" type="pres">
      <dgm:prSet presAssocID="{FBBE7D1B-68D4-4273-B493-CBE6A47A12D0}" presName="rootText" presStyleLbl="node2" presStyleIdx="0" presStyleCnt="3">
        <dgm:presLayoutVars>
          <dgm:chPref val="3"/>
        </dgm:presLayoutVars>
      </dgm:prSet>
      <dgm:spPr/>
      <dgm:t>
        <a:bodyPr/>
        <a:lstStyle/>
        <a:p>
          <a:endParaRPr lang="en-US"/>
        </a:p>
      </dgm:t>
    </dgm:pt>
    <dgm:pt modelId="{785A983A-F349-4B27-B2E3-4876D52DAF7F}" type="pres">
      <dgm:prSet presAssocID="{FBBE7D1B-68D4-4273-B493-CBE6A47A12D0}" presName="rootConnector" presStyleLbl="node2" presStyleIdx="0" presStyleCnt="3"/>
      <dgm:spPr/>
      <dgm:t>
        <a:bodyPr/>
        <a:lstStyle/>
        <a:p>
          <a:endParaRPr lang="en-US"/>
        </a:p>
      </dgm:t>
    </dgm:pt>
    <dgm:pt modelId="{05763D07-A171-452F-80A3-19D953AD3710}" type="pres">
      <dgm:prSet presAssocID="{FBBE7D1B-68D4-4273-B493-CBE6A47A12D0}" presName="hierChild4" presStyleCnt="0"/>
      <dgm:spPr/>
    </dgm:pt>
    <dgm:pt modelId="{D5BCA816-9C9D-4498-88EC-F40C58466803}" type="pres">
      <dgm:prSet presAssocID="{FBBE7D1B-68D4-4273-B493-CBE6A47A12D0}" presName="hierChild5" presStyleCnt="0"/>
      <dgm:spPr/>
    </dgm:pt>
    <dgm:pt modelId="{632FBC99-289F-4E80-8514-080F98745966}" type="pres">
      <dgm:prSet presAssocID="{63755722-3B42-4D9D-8C79-1AB05B42167D}" presName="Name37" presStyleLbl="parChTrans1D2" presStyleIdx="1" presStyleCnt="3"/>
      <dgm:spPr/>
      <dgm:t>
        <a:bodyPr/>
        <a:lstStyle/>
        <a:p>
          <a:endParaRPr lang="en-US"/>
        </a:p>
      </dgm:t>
    </dgm:pt>
    <dgm:pt modelId="{FA635413-0FF9-4170-8A26-C9F236A838C7}" type="pres">
      <dgm:prSet presAssocID="{9BFD8F46-9433-4ED4-8474-1D81946B5A3D}" presName="hierRoot2" presStyleCnt="0">
        <dgm:presLayoutVars>
          <dgm:hierBranch val="init"/>
        </dgm:presLayoutVars>
      </dgm:prSet>
      <dgm:spPr/>
    </dgm:pt>
    <dgm:pt modelId="{4F6E0463-59AD-4129-B0EE-4DD4CAAA16BF}" type="pres">
      <dgm:prSet presAssocID="{9BFD8F46-9433-4ED4-8474-1D81946B5A3D}" presName="rootComposite" presStyleCnt="0"/>
      <dgm:spPr/>
    </dgm:pt>
    <dgm:pt modelId="{70395249-EDC0-4499-9E39-249FE900FD94}" type="pres">
      <dgm:prSet presAssocID="{9BFD8F46-9433-4ED4-8474-1D81946B5A3D}" presName="rootText" presStyleLbl="node2" presStyleIdx="1" presStyleCnt="3">
        <dgm:presLayoutVars>
          <dgm:chPref val="3"/>
        </dgm:presLayoutVars>
      </dgm:prSet>
      <dgm:spPr/>
      <dgm:t>
        <a:bodyPr/>
        <a:lstStyle/>
        <a:p>
          <a:endParaRPr lang="en-US"/>
        </a:p>
      </dgm:t>
    </dgm:pt>
    <dgm:pt modelId="{4A504CBC-7301-4048-88EB-A827901920BF}" type="pres">
      <dgm:prSet presAssocID="{9BFD8F46-9433-4ED4-8474-1D81946B5A3D}" presName="rootConnector" presStyleLbl="node2" presStyleIdx="1" presStyleCnt="3"/>
      <dgm:spPr/>
      <dgm:t>
        <a:bodyPr/>
        <a:lstStyle/>
        <a:p>
          <a:endParaRPr lang="en-US"/>
        </a:p>
      </dgm:t>
    </dgm:pt>
    <dgm:pt modelId="{C28DC427-CC76-4BA2-8933-BD65828BD415}" type="pres">
      <dgm:prSet presAssocID="{9BFD8F46-9433-4ED4-8474-1D81946B5A3D}" presName="hierChild4" presStyleCnt="0"/>
      <dgm:spPr/>
    </dgm:pt>
    <dgm:pt modelId="{3F10E4E1-4EA7-48F6-A810-F02EF0486F77}" type="pres">
      <dgm:prSet presAssocID="{9BFD8F46-9433-4ED4-8474-1D81946B5A3D}" presName="hierChild5" presStyleCnt="0"/>
      <dgm:spPr/>
    </dgm:pt>
    <dgm:pt modelId="{E65DDFEC-840F-4549-B119-9E6622607076}" type="pres">
      <dgm:prSet presAssocID="{C54BCF94-A1E3-4715-937D-717A298C578C}" presName="Name37" presStyleLbl="parChTrans1D2" presStyleIdx="2" presStyleCnt="3"/>
      <dgm:spPr/>
      <dgm:t>
        <a:bodyPr/>
        <a:lstStyle/>
        <a:p>
          <a:endParaRPr lang="en-US"/>
        </a:p>
      </dgm:t>
    </dgm:pt>
    <dgm:pt modelId="{FF5957F9-7306-4448-8580-7B659D184FC1}" type="pres">
      <dgm:prSet presAssocID="{7B22E410-08EC-45FD-8BA5-A13BFFCB9EA7}" presName="hierRoot2" presStyleCnt="0">
        <dgm:presLayoutVars>
          <dgm:hierBranch val="init"/>
        </dgm:presLayoutVars>
      </dgm:prSet>
      <dgm:spPr/>
    </dgm:pt>
    <dgm:pt modelId="{AE703483-3D58-49C2-A15C-D940DF957B2F}" type="pres">
      <dgm:prSet presAssocID="{7B22E410-08EC-45FD-8BA5-A13BFFCB9EA7}" presName="rootComposite" presStyleCnt="0"/>
      <dgm:spPr/>
    </dgm:pt>
    <dgm:pt modelId="{B5146EF3-1400-4E16-B78C-CEC2D1412F53}" type="pres">
      <dgm:prSet presAssocID="{7B22E410-08EC-45FD-8BA5-A13BFFCB9EA7}" presName="rootText" presStyleLbl="node2" presStyleIdx="2" presStyleCnt="3">
        <dgm:presLayoutVars>
          <dgm:chPref val="3"/>
        </dgm:presLayoutVars>
      </dgm:prSet>
      <dgm:spPr/>
      <dgm:t>
        <a:bodyPr/>
        <a:lstStyle/>
        <a:p>
          <a:endParaRPr lang="en-US"/>
        </a:p>
      </dgm:t>
    </dgm:pt>
    <dgm:pt modelId="{67138F7B-D31E-44E7-98E8-8CCE87927924}" type="pres">
      <dgm:prSet presAssocID="{7B22E410-08EC-45FD-8BA5-A13BFFCB9EA7}" presName="rootConnector" presStyleLbl="node2" presStyleIdx="2" presStyleCnt="3"/>
      <dgm:spPr/>
      <dgm:t>
        <a:bodyPr/>
        <a:lstStyle/>
        <a:p>
          <a:endParaRPr lang="en-US"/>
        </a:p>
      </dgm:t>
    </dgm:pt>
    <dgm:pt modelId="{DED02195-E0BB-483D-AA22-53A051626263}" type="pres">
      <dgm:prSet presAssocID="{7B22E410-08EC-45FD-8BA5-A13BFFCB9EA7}" presName="hierChild4" presStyleCnt="0"/>
      <dgm:spPr/>
    </dgm:pt>
    <dgm:pt modelId="{8F0A5E84-8FC0-47FD-9A9B-15E90625645E}" type="pres">
      <dgm:prSet presAssocID="{7B22E410-08EC-45FD-8BA5-A13BFFCB9EA7}" presName="hierChild5" presStyleCnt="0"/>
      <dgm:spPr/>
    </dgm:pt>
    <dgm:pt modelId="{B5B3E6C8-9DBC-49CC-8A02-E6142F2E1BD8}" type="pres">
      <dgm:prSet presAssocID="{0D08C9C0-1F85-4A6F-815A-F6F370F27361}" presName="hierChild3" presStyleCnt="0"/>
      <dgm:spPr/>
    </dgm:pt>
  </dgm:ptLst>
  <dgm:cxnLst>
    <dgm:cxn modelId="{ECD1098B-C281-438F-96A7-47E8954C4CBE}" type="presOf" srcId="{205CEF9A-63A3-4E52-A921-ECE80DD82831}" destId="{D9B3C916-9D81-43D3-885D-270768D8B853}" srcOrd="0" destOrd="0" presId="urn:microsoft.com/office/officeart/2005/8/layout/orgChart1"/>
    <dgm:cxn modelId="{D4C9103E-A4D0-4DD4-95D4-9AFA8CD31D82}" type="presOf" srcId="{9BFD8F46-9433-4ED4-8474-1D81946B5A3D}" destId="{70395249-EDC0-4499-9E39-249FE900FD94}" srcOrd="0" destOrd="0" presId="urn:microsoft.com/office/officeart/2005/8/layout/orgChart1"/>
    <dgm:cxn modelId="{8199A06C-0823-4CA5-BFC9-C1DF6125C2A0}" type="presOf" srcId="{7B22E410-08EC-45FD-8BA5-A13BFFCB9EA7}" destId="{67138F7B-D31E-44E7-98E8-8CCE87927924}" srcOrd="1" destOrd="0" presId="urn:microsoft.com/office/officeart/2005/8/layout/orgChart1"/>
    <dgm:cxn modelId="{D6B72489-EAB4-4BA5-814F-FD460BD3B984}" type="presOf" srcId="{FBBE7D1B-68D4-4273-B493-CBE6A47A12D0}" destId="{785A983A-F349-4B27-B2E3-4876D52DAF7F}" srcOrd="1" destOrd="0" presId="urn:microsoft.com/office/officeart/2005/8/layout/orgChart1"/>
    <dgm:cxn modelId="{819A3706-9410-4CB2-9868-565BF3C8EACF}" type="presOf" srcId="{0D08C9C0-1F85-4A6F-815A-F6F370F27361}" destId="{1BC482DC-31C7-4A08-8880-EC5BEB07FDD9}" srcOrd="1" destOrd="0" presId="urn:microsoft.com/office/officeart/2005/8/layout/orgChart1"/>
    <dgm:cxn modelId="{8F7AA376-A721-4C42-9868-E5A3106193D2}" srcId="{0D08C9C0-1F85-4A6F-815A-F6F370F27361}" destId="{9BFD8F46-9433-4ED4-8474-1D81946B5A3D}" srcOrd="1" destOrd="0" parTransId="{63755722-3B42-4D9D-8C79-1AB05B42167D}" sibTransId="{71B64C07-551A-44FC-B38E-6F67F5943F88}"/>
    <dgm:cxn modelId="{1B16F785-5B98-4FB6-8A6F-81D80E8F7AC9}" type="presOf" srcId="{7B22E410-08EC-45FD-8BA5-A13BFFCB9EA7}" destId="{B5146EF3-1400-4E16-B78C-CEC2D1412F53}" srcOrd="0" destOrd="0" presId="urn:microsoft.com/office/officeart/2005/8/layout/orgChart1"/>
    <dgm:cxn modelId="{BFE60535-28C0-4D51-85A7-9D3F3AA2C82C}" type="presOf" srcId="{B712D335-352C-452E-BBF0-2052A8B93D3F}" destId="{4B4DBE25-89F4-48AB-9267-6C665FB15F48}" srcOrd="0" destOrd="0" presId="urn:microsoft.com/office/officeart/2005/8/layout/orgChart1"/>
    <dgm:cxn modelId="{89FF6C69-7729-40E4-A7AD-16B0489B9900}" srcId="{0D08C9C0-1F85-4A6F-815A-F6F370F27361}" destId="{7B22E410-08EC-45FD-8BA5-A13BFFCB9EA7}" srcOrd="2" destOrd="0" parTransId="{C54BCF94-A1E3-4715-937D-717A298C578C}" sibTransId="{B9C415B8-7076-476F-BDA3-B98F6B8CF035}"/>
    <dgm:cxn modelId="{47F94F9F-0502-4DA8-8CAF-E23BFE18D742}" type="presOf" srcId="{FBBE7D1B-68D4-4273-B493-CBE6A47A12D0}" destId="{9CC027C9-D15F-4E6B-AF79-036546B9AB59}" srcOrd="0" destOrd="0" presId="urn:microsoft.com/office/officeart/2005/8/layout/orgChart1"/>
    <dgm:cxn modelId="{B5BB05CA-F0AD-4970-8585-4F0A23CC41B1}" type="presOf" srcId="{C54BCF94-A1E3-4715-937D-717A298C578C}" destId="{E65DDFEC-840F-4549-B119-9E6622607076}" srcOrd="0" destOrd="0" presId="urn:microsoft.com/office/officeart/2005/8/layout/orgChart1"/>
    <dgm:cxn modelId="{4D557402-DE01-4D87-9064-12918A5D3D14}" type="presOf" srcId="{0D08C9C0-1F85-4A6F-815A-F6F370F27361}" destId="{76E8AFE6-7DD3-4D6D-BD82-AC12632B5B25}" srcOrd="0" destOrd="0" presId="urn:microsoft.com/office/officeart/2005/8/layout/orgChart1"/>
    <dgm:cxn modelId="{80553B47-43DA-4231-8B7A-CFFA4BE1F04B}" srcId="{B712D335-352C-452E-BBF0-2052A8B93D3F}" destId="{0D08C9C0-1F85-4A6F-815A-F6F370F27361}" srcOrd="0" destOrd="0" parTransId="{76C67BAA-BED6-4245-8282-F0F80880FD2E}" sibTransId="{F1FAE0E4-CAF0-43FA-803D-32C01E2A1D20}"/>
    <dgm:cxn modelId="{78433D96-AC53-486C-B764-7209125D8E8F}" srcId="{0D08C9C0-1F85-4A6F-815A-F6F370F27361}" destId="{FBBE7D1B-68D4-4273-B493-CBE6A47A12D0}" srcOrd="0" destOrd="0" parTransId="{205CEF9A-63A3-4E52-A921-ECE80DD82831}" sibTransId="{B6A0D6CE-7853-4B25-B8A3-40CE6AE7F1B4}"/>
    <dgm:cxn modelId="{DA1CD385-4640-4719-B8AC-F33941833EA9}" type="presOf" srcId="{63755722-3B42-4D9D-8C79-1AB05B42167D}" destId="{632FBC99-289F-4E80-8514-080F98745966}" srcOrd="0" destOrd="0" presId="urn:microsoft.com/office/officeart/2005/8/layout/orgChart1"/>
    <dgm:cxn modelId="{E7926F86-CA3D-4BB5-8E73-CFCA950803A6}" type="presOf" srcId="{9BFD8F46-9433-4ED4-8474-1D81946B5A3D}" destId="{4A504CBC-7301-4048-88EB-A827901920BF}" srcOrd="1" destOrd="0" presId="urn:microsoft.com/office/officeart/2005/8/layout/orgChart1"/>
    <dgm:cxn modelId="{FDF779C0-55E9-4D2A-A98D-826576B21B1D}" type="presParOf" srcId="{4B4DBE25-89F4-48AB-9267-6C665FB15F48}" destId="{B3EF044F-67B0-4671-9570-2473C1D66E24}" srcOrd="0" destOrd="0" presId="urn:microsoft.com/office/officeart/2005/8/layout/orgChart1"/>
    <dgm:cxn modelId="{B8261C38-AAA1-4D55-BAD8-0DBD9F41CF72}" type="presParOf" srcId="{B3EF044F-67B0-4671-9570-2473C1D66E24}" destId="{A4B80AF0-AA78-4686-BDC1-115D895FD633}" srcOrd="0" destOrd="0" presId="urn:microsoft.com/office/officeart/2005/8/layout/orgChart1"/>
    <dgm:cxn modelId="{234FE5ED-E9B8-4710-B2B6-A0A4B85AF9E7}" type="presParOf" srcId="{A4B80AF0-AA78-4686-BDC1-115D895FD633}" destId="{76E8AFE6-7DD3-4D6D-BD82-AC12632B5B25}" srcOrd="0" destOrd="0" presId="urn:microsoft.com/office/officeart/2005/8/layout/orgChart1"/>
    <dgm:cxn modelId="{67B298EE-265C-48CF-90F4-12A70D16BA3F}" type="presParOf" srcId="{A4B80AF0-AA78-4686-BDC1-115D895FD633}" destId="{1BC482DC-31C7-4A08-8880-EC5BEB07FDD9}" srcOrd="1" destOrd="0" presId="urn:microsoft.com/office/officeart/2005/8/layout/orgChart1"/>
    <dgm:cxn modelId="{996ACB6B-F37A-4ACD-B43A-332D8F24C238}" type="presParOf" srcId="{B3EF044F-67B0-4671-9570-2473C1D66E24}" destId="{B38E50A7-1261-4C4F-9C7B-22A1FA0D0015}" srcOrd="1" destOrd="0" presId="urn:microsoft.com/office/officeart/2005/8/layout/orgChart1"/>
    <dgm:cxn modelId="{440306F9-4253-497D-9829-4BAE5580B58C}" type="presParOf" srcId="{B38E50A7-1261-4C4F-9C7B-22A1FA0D0015}" destId="{D9B3C916-9D81-43D3-885D-270768D8B853}" srcOrd="0" destOrd="0" presId="urn:microsoft.com/office/officeart/2005/8/layout/orgChart1"/>
    <dgm:cxn modelId="{F6F727CA-522B-4AEA-8CFD-3F461B9461A8}" type="presParOf" srcId="{B38E50A7-1261-4C4F-9C7B-22A1FA0D0015}" destId="{AE8A448C-EC3E-4A9F-AD24-C43508ADA055}" srcOrd="1" destOrd="0" presId="urn:microsoft.com/office/officeart/2005/8/layout/orgChart1"/>
    <dgm:cxn modelId="{317A23CB-9B6F-4205-BD77-4A82B1152BED}" type="presParOf" srcId="{AE8A448C-EC3E-4A9F-AD24-C43508ADA055}" destId="{B80E773D-90E4-4296-84D9-2AE0768BF326}" srcOrd="0" destOrd="0" presId="urn:microsoft.com/office/officeart/2005/8/layout/orgChart1"/>
    <dgm:cxn modelId="{6F679CF5-12EA-4E13-8AE4-BCC9C82E835A}" type="presParOf" srcId="{B80E773D-90E4-4296-84D9-2AE0768BF326}" destId="{9CC027C9-D15F-4E6B-AF79-036546B9AB59}" srcOrd="0" destOrd="0" presId="urn:microsoft.com/office/officeart/2005/8/layout/orgChart1"/>
    <dgm:cxn modelId="{B8518BE9-B57F-41CB-9452-790EA1A3C255}" type="presParOf" srcId="{B80E773D-90E4-4296-84D9-2AE0768BF326}" destId="{785A983A-F349-4B27-B2E3-4876D52DAF7F}" srcOrd="1" destOrd="0" presId="urn:microsoft.com/office/officeart/2005/8/layout/orgChart1"/>
    <dgm:cxn modelId="{DE2A5D8F-B5F0-4306-B22F-B994F5DE1DA9}" type="presParOf" srcId="{AE8A448C-EC3E-4A9F-AD24-C43508ADA055}" destId="{05763D07-A171-452F-80A3-19D953AD3710}" srcOrd="1" destOrd="0" presId="urn:microsoft.com/office/officeart/2005/8/layout/orgChart1"/>
    <dgm:cxn modelId="{4E684B0A-B6B5-4C76-9F9A-59584E436883}" type="presParOf" srcId="{AE8A448C-EC3E-4A9F-AD24-C43508ADA055}" destId="{D5BCA816-9C9D-4498-88EC-F40C58466803}" srcOrd="2" destOrd="0" presId="urn:microsoft.com/office/officeart/2005/8/layout/orgChart1"/>
    <dgm:cxn modelId="{3B8F7542-DF0E-4B95-AE29-39B9F55E45FB}" type="presParOf" srcId="{B38E50A7-1261-4C4F-9C7B-22A1FA0D0015}" destId="{632FBC99-289F-4E80-8514-080F98745966}" srcOrd="2" destOrd="0" presId="urn:microsoft.com/office/officeart/2005/8/layout/orgChart1"/>
    <dgm:cxn modelId="{79E24756-F0D8-4E7D-B4DB-F5A92FFB6347}" type="presParOf" srcId="{B38E50A7-1261-4C4F-9C7B-22A1FA0D0015}" destId="{FA635413-0FF9-4170-8A26-C9F236A838C7}" srcOrd="3" destOrd="0" presId="urn:microsoft.com/office/officeart/2005/8/layout/orgChart1"/>
    <dgm:cxn modelId="{BEC4D5E1-1160-4E7D-8703-B43086261996}" type="presParOf" srcId="{FA635413-0FF9-4170-8A26-C9F236A838C7}" destId="{4F6E0463-59AD-4129-B0EE-4DD4CAAA16BF}" srcOrd="0" destOrd="0" presId="urn:microsoft.com/office/officeart/2005/8/layout/orgChart1"/>
    <dgm:cxn modelId="{9277830D-4FC9-44BD-A3CA-5A62CC60777E}" type="presParOf" srcId="{4F6E0463-59AD-4129-B0EE-4DD4CAAA16BF}" destId="{70395249-EDC0-4499-9E39-249FE900FD94}" srcOrd="0" destOrd="0" presId="urn:microsoft.com/office/officeart/2005/8/layout/orgChart1"/>
    <dgm:cxn modelId="{4EFE58DF-D3E4-4C6E-B1A3-B5D8221DA93C}" type="presParOf" srcId="{4F6E0463-59AD-4129-B0EE-4DD4CAAA16BF}" destId="{4A504CBC-7301-4048-88EB-A827901920BF}" srcOrd="1" destOrd="0" presId="urn:microsoft.com/office/officeart/2005/8/layout/orgChart1"/>
    <dgm:cxn modelId="{F915C7D0-7E51-4BBC-92FD-2A09E689788D}" type="presParOf" srcId="{FA635413-0FF9-4170-8A26-C9F236A838C7}" destId="{C28DC427-CC76-4BA2-8933-BD65828BD415}" srcOrd="1" destOrd="0" presId="urn:microsoft.com/office/officeart/2005/8/layout/orgChart1"/>
    <dgm:cxn modelId="{90C60A31-9CF3-4232-9F36-61C90AF38305}" type="presParOf" srcId="{FA635413-0FF9-4170-8A26-C9F236A838C7}" destId="{3F10E4E1-4EA7-48F6-A810-F02EF0486F77}" srcOrd="2" destOrd="0" presId="urn:microsoft.com/office/officeart/2005/8/layout/orgChart1"/>
    <dgm:cxn modelId="{1FF2FCC9-ACC5-4423-B204-8940494A9CD4}" type="presParOf" srcId="{B38E50A7-1261-4C4F-9C7B-22A1FA0D0015}" destId="{E65DDFEC-840F-4549-B119-9E6622607076}" srcOrd="4" destOrd="0" presId="urn:microsoft.com/office/officeart/2005/8/layout/orgChart1"/>
    <dgm:cxn modelId="{7E96A99F-89C7-4DF2-AF87-301BFB85E552}" type="presParOf" srcId="{B38E50A7-1261-4C4F-9C7B-22A1FA0D0015}" destId="{FF5957F9-7306-4448-8580-7B659D184FC1}" srcOrd="5" destOrd="0" presId="urn:microsoft.com/office/officeart/2005/8/layout/orgChart1"/>
    <dgm:cxn modelId="{DED6F521-3FD5-475F-8E54-07AE23EC5F66}" type="presParOf" srcId="{FF5957F9-7306-4448-8580-7B659D184FC1}" destId="{AE703483-3D58-49C2-A15C-D940DF957B2F}" srcOrd="0" destOrd="0" presId="urn:microsoft.com/office/officeart/2005/8/layout/orgChart1"/>
    <dgm:cxn modelId="{1C2C2227-97E5-4016-8742-CFE198373383}" type="presParOf" srcId="{AE703483-3D58-49C2-A15C-D940DF957B2F}" destId="{B5146EF3-1400-4E16-B78C-CEC2D1412F53}" srcOrd="0" destOrd="0" presId="urn:microsoft.com/office/officeart/2005/8/layout/orgChart1"/>
    <dgm:cxn modelId="{2E817D93-A152-450A-A8A9-5CED0AB15CA9}" type="presParOf" srcId="{AE703483-3D58-49C2-A15C-D940DF957B2F}" destId="{67138F7B-D31E-44E7-98E8-8CCE87927924}" srcOrd="1" destOrd="0" presId="urn:microsoft.com/office/officeart/2005/8/layout/orgChart1"/>
    <dgm:cxn modelId="{9449F848-F7C1-4589-893E-EADD92EF2A40}" type="presParOf" srcId="{FF5957F9-7306-4448-8580-7B659D184FC1}" destId="{DED02195-E0BB-483D-AA22-53A051626263}" srcOrd="1" destOrd="0" presId="urn:microsoft.com/office/officeart/2005/8/layout/orgChart1"/>
    <dgm:cxn modelId="{A6F77E7E-9A68-481D-B24F-C446251ACF96}" type="presParOf" srcId="{FF5957F9-7306-4448-8580-7B659D184FC1}" destId="{8F0A5E84-8FC0-47FD-9A9B-15E90625645E}" srcOrd="2" destOrd="0" presId="urn:microsoft.com/office/officeart/2005/8/layout/orgChart1"/>
    <dgm:cxn modelId="{C9D15DEB-D1C9-4C04-8F2F-6A3A6476F375}" type="presParOf" srcId="{B3EF044F-67B0-4671-9570-2473C1D66E24}" destId="{B5B3E6C8-9DBC-49CC-8A02-E6142F2E1BD8}"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C6493ED-3D79-4256-864D-97D0E9422328}"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8ACF2568-ED70-4BF3-87AA-7D9E8FDDCDB6}">
      <dgm:prSet phldrT="[Text]"/>
      <dgm:spPr/>
      <dgm:t>
        <a:bodyPr/>
        <a:lstStyle/>
        <a:p>
          <a:r>
            <a:rPr lang="he-IL" dirty="0" smtClean="0"/>
            <a:t>מלך</a:t>
          </a:r>
          <a:endParaRPr lang="en-US" dirty="0"/>
        </a:p>
      </dgm:t>
    </dgm:pt>
    <dgm:pt modelId="{0C022222-0398-4F0F-861F-A2336F4271E9}" type="parTrans" cxnId="{D1A24C79-5A40-4215-88FB-0D830E64D171}">
      <dgm:prSet/>
      <dgm:spPr/>
      <dgm:t>
        <a:bodyPr/>
        <a:lstStyle/>
        <a:p>
          <a:endParaRPr lang="en-US"/>
        </a:p>
      </dgm:t>
    </dgm:pt>
    <dgm:pt modelId="{4375D94F-068B-4F3C-8E3C-98F7C898C109}" type="sibTrans" cxnId="{D1A24C79-5A40-4215-88FB-0D830E64D171}">
      <dgm:prSet/>
      <dgm:spPr/>
      <dgm:t>
        <a:bodyPr/>
        <a:lstStyle/>
        <a:p>
          <a:endParaRPr lang="en-US"/>
        </a:p>
      </dgm:t>
    </dgm:pt>
    <dgm:pt modelId="{40D6E089-50B6-4C84-A586-6189ED783EE7}" type="asst">
      <dgm:prSet phldrT="[Text]"/>
      <dgm:spPr/>
      <dgm:t>
        <a:bodyPr/>
        <a:lstStyle/>
        <a:p>
          <a:r>
            <a:rPr lang="he-IL" dirty="0" smtClean="0"/>
            <a:t>פקידים</a:t>
          </a:r>
          <a:endParaRPr lang="en-US" dirty="0"/>
        </a:p>
      </dgm:t>
    </dgm:pt>
    <dgm:pt modelId="{DFF89591-87AD-4BE8-8F2B-8CB6A3484596}" type="parTrans" cxnId="{4E04706B-D6B0-4011-992D-33A4BE14BD49}">
      <dgm:prSet/>
      <dgm:spPr/>
      <dgm:t>
        <a:bodyPr/>
        <a:lstStyle/>
        <a:p>
          <a:endParaRPr lang="en-US"/>
        </a:p>
      </dgm:t>
    </dgm:pt>
    <dgm:pt modelId="{417F3319-423C-4246-9627-A5E7281F3758}" type="sibTrans" cxnId="{4E04706B-D6B0-4011-992D-33A4BE14BD49}">
      <dgm:prSet/>
      <dgm:spPr/>
      <dgm:t>
        <a:bodyPr/>
        <a:lstStyle/>
        <a:p>
          <a:endParaRPr lang="en-US"/>
        </a:p>
      </dgm:t>
    </dgm:pt>
    <dgm:pt modelId="{834ADE74-2575-4209-877B-B5CFABFB3D92}">
      <dgm:prSet phldrT="[Text]"/>
      <dgm:spPr/>
      <dgm:t>
        <a:bodyPr/>
        <a:lstStyle/>
        <a:p>
          <a:r>
            <a:rPr lang="he-IL" dirty="0" smtClean="0"/>
            <a:t>עשירים</a:t>
          </a:r>
        </a:p>
        <a:p>
          <a:endParaRPr lang="en-US" dirty="0"/>
        </a:p>
      </dgm:t>
    </dgm:pt>
    <dgm:pt modelId="{F5E165B2-AF5E-42A7-B47B-9241DB8D740B}" type="parTrans" cxnId="{2123853A-9A66-42CA-9B1A-6F6A814DC1C2}">
      <dgm:prSet/>
      <dgm:spPr/>
      <dgm:t>
        <a:bodyPr/>
        <a:lstStyle/>
        <a:p>
          <a:endParaRPr lang="en-US"/>
        </a:p>
      </dgm:t>
    </dgm:pt>
    <dgm:pt modelId="{D8987FA0-8AE1-485E-A2FF-9E400DB24576}" type="sibTrans" cxnId="{2123853A-9A66-42CA-9B1A-6F6A814DC1C2}">
      <dgm:prSet/>
      <dgm:spPr/>
      <dgm:t>
        <a:bodyPr/>
        <a:lstStyle/>
        <a:p>
          <a:endParaRPr lang="en-US"/>
        </a:p>
      </dgm:t>
    </dgm:pt>
    <dgm:pt modelId="{9193CF44-D6A7-4F62-9F07-007F96923311}">
      <dgm:prSet phldrT="[Text]"/>
      <dgm:spPr/>
      <dgm:t>
        <a:bodyPr/>
        <a:lstStyle/>
        <a:p>
          <a:r>
            <a:rPr lang="he-IL" dirty="0" smtClean="0"/>
            <a:t>מעמד ביניים</a:t>
          </a:r>
          <a:endParaRPr lang="en-US" dirty="0"/>
        </a:p>
      </dgm:t>
    </dgm:pt>
    <dgm:pt modelId="{98C73730-3EE3-41D4-94B1-89980931B4A2}" type="parTrans" cxnId="{ECBAF933-9083-4AAD-B8FF-DE2A0B002B7F}">
      <dgm:prSet/>
      <dgm:spPr/>
      <dgm:t>
        <a:bodyPr/>
        <a:lstStyle/>
        <a:p>
          <a:endParaRPr lang="en-US"/>
        </a:p>
      </dgm:t>
    </dgm:pt>
    <dgm:pt modelId="{5395A8AF-ABDD-4933-94E4-E4B16420E8E8}" type="sibTrans" cxnId="{ECBAF933-9083-4AAD-B8FF-DE2A0B002B7F}">
      <dgm:prSet/>
      <dgm:spPr/>
      <dgm:t>
        <a:bodyPr/>
        <a:lstStyle/>
        <a:p>
          <a:endParaRPr lang="en-US"/>
        </a:p>
      </dgm:t>
    </dgm:pt>
    <dgm:pt modelId="{51627C14-0204-45E6-AFB8-40DDB8C58488}">
      <dgm:prSet phldrT="[Text]"/>
      <dgm:spPr/>
      <dgm:t>
        <a:bodyPr/>
        <a:lstStyle/>
        <a:p>
          <a:r>
            <a:rPr lang="he-IL" dirty="0" smtClean="0"/>
            <a:t>עניים</a:t>
          </a:r>
          <a:endParaRPr lang="en-US" dirty="0"/>
        </a:p>
      </dgm:t>
    </dgm:pt>
    <dgm:pt modelId="{0E6AE25E-BEDF-42BD-86B0-D1205C0B78D0}" type="parTrans" cxnId="{4D2CBF25-0779-4520-AAE6-7A7493679B9E}">
      <dgm:prSet/>
      <dgm:spPr/>
      <dgm:t>
        <a:bodyPr/>
        <a:lstStyle/>
        <a:p>
          <a:endParaRPr lang="en-US"/>
        </a:p>
      </dgm:t>
    </dgm:pt>
    <dgm:pt modelId="{F3325C38-49F0-473A-9ABD-8D4FFB90095A}" type="sibTrans" cxnId="{4D2CBF25-0779-4520-AAE6-7A7493679B9E}">
      <dgm:prSet/>
      <dgm:spPr/>
      <dgm:t>
        <a:bodyPr/>
        <a:lstStyle/>
        <a:p>
          <a:endParaRPr lang="en-US"/>
        </a:p>
      </dgm:t>
    </dgm:pt>
    <dgm:pt modelId="{E061AEB6-505E-40DF-80D1-874ABDFFE201}" type="asst">
      <dgm:prSet/>
      <dgm:spPr/>
      <dgm:t>
        <a:bodyPr/>
        <a:lstStyle/>
        <a:p>
          <a:r>
            <a:rPr lang="he-IL" dirty="0" smtClean="0"/>
            <a:t>מעמד ביניים</a:t>
          </a:r>
          <a:endParaRPr lang="en-US" dirty="0"/>
        </a:p>
      </dgm:t>
    </dgm:pt>
    <dgm:pt modelId="{0902DC2A-665A-4CAC-811E-D4942BCA098C}" type="parTrans" cxnId="{ADB2DCEC-B538-4D2D-9C01-62BB091FE5DD}">
      <dgm:prSet/>
      <dgm:spPr/>
      <dgm:t>
        <a:bodyPr/>
        <a:lstStyle/>
        <a:p>
          <a:endParaRPr lang="en-US"/>
        </a:p>
      </dgm:t>
    </dgm:pt>
    <dgm:pt modelId="{97CE8841-25EF-4D9F-8D89-AF09114A12C2}" type="sibTrans" cxnId="{ADB2DCEC-B538-4D2D-9C01-62BB091FE5DD}">
      <dgm:prSet/>
      <dgm:spPr/>
      <dgm:t>
        <a:bodyPr/>
        <a:lstStyle/>
        <a:p>
          <a:endParaRPr lang="en-US"/>
        </a:p>
      </dgm:t>
    </dgm:pt>
    <dgm:pt modelId="{026E1CE8-CEF4-4F7A-9B7F-F9B9FA93CC10}" type="asst">
      <dgm:prSet/>
      <dgm:spPr/>
      <dgm:t>
        <a:bodyPr/>
        <a:lstStyle/>
        <a:p>
          <a:r>
            <a:rPr lang="he-IL" dirty="0" smtClean="0"/>
            <a:t>מעמד ביניים</a:t>
          </a:r>
          <a:endParaRPr lang="en-US" dirty="0"/>
        </a:p>
      </dgm:t>
    </dgm:pt>
    <dgm:pt modelId="{3C56CE19-4802-4B86-9043-976B3354453B}" type="parTrans" cxnId="{0A753D30-AFF5-4478-ABF5-1FD1526FFB28}">
      <dgm:prSet/>
      <dgm:spPr/>
      <dgm:t>
        <a:bodyPr/>
        <a:lstStyle/>
        <a:p>
          <a:endParaRPr lang="en-US"/>
        </a:p>
      </dgm:t>
    </dgm:pt>
    <dgm:pt modelId="{9C8AF842-DDD5-4F90-8805-EA2B55AEF32F}" type="sibTrans" cxnId="{0A753D30-AFF5-4478-ABF5-1FD1526FFB28}">
      <dgm:prSet/>
      <dgm:spPr/>
      <dgm:t>
        <a:bodyPr/>
        <a:lstStyle/>
        <a:p>
          <a:endParaRPr lang="en-US"/>
        </a:p>
      </dgm:t>
    </dgm:pt>
    <dgm:pt modelId="{CDEB0A60-FBBA-4CBD-A75D-1F08B6AD89B3}" type="asst">
      <dgm:prSet/>
      <dgm:spPr/>
      <dgm:t>
        <a:bodyPr/>
        <a:lstStyle/>
        <a:p>
          <a:r>
            <a:rPr lang="he-IL" dirty="0" smtClean="0"/>
            <a:t>עבדים</a:t>
          </a:r>
          <a:endParaRPr lang="en-US" dirty="0"/>
        </a:p>
      </dgm:t>
    </dgm:pt>
    <dgm:pt modelId="{B977DC14-3C1D-476D-A276-3538632AF1A8}" type="parTrans" cxnId="{C033B884-B100-4487-AF61-9CBCF2C349F3}">
      <dgm:prSet/>
      <dgm:spPr/>
      <dgm:t>
        <a:bodyPr/>
        <a:lstStyle/>
        <a:p>
          <a:endParaRPr lang="en-US"/>
        </a:p>
      </dgm:t>
    </dgm:pt>
    <dgm:pt modelId="{1B4D75C6-753E-4FA2-B352-97796DE40D9D}" type="sibTrans" cxnId="{C033B884-B100-4487-AF61-9CBCF2C349F3}">
      <dgm:prSet/>
      <dgm:spPr/>
      <dgm:t>
        <a:bodyPr/>
        <a:lstStyle/>
        <a:p>
          <a:endParaRPr lang="en-US"/>
        </a:p>
      </dgm:t>
    </dgm:pt>
    <dgm:pt modelId="{5E74B158-B366-4CED-9EAE-54231F733C47}">
      <dgm:prSet phldrT="[Text]"/>
      <dgm:spPr/>
      <dgm:t>
        <a:bodyPr/>
        <a:lstStyle/>
        <a:p>
          <a:r>
            <a:rPr lang="he-IL" dirty="0" smtClean="0"/>
            <a:t>ה'</a:t>
          </a:r>
          <a:endParaRPr lang="en-US" dirty="0"/>
        </a:p>
      </dgm:t>
    </dgm:pt>
    <dgm:pt modelId="{28838465-A216-49DC-90F7-00FA2E32D760}" type="parTrans" cxnId="{A897B0C5-7FB1-4C22-BAD7-6EA694B59917}">
      <dgm:prSet/>
      <dgm:spPr/>
      <dgm:t>
        <a:bodyPr/>
        <a:lstStyle/>
        <a:p>
          <a:endParaRPr lang="en-US"/>
        </a:p>
      </dgm:t>
    </dgm:pt>
    <dgm:pt modelId="{8B1543A2-2F4C-40BB-81AB-6295319359C2}" type="sibTrans" cxnId="{A897B0C5-7FB1-4C22-BAD7-6EA694B59917}">
      <dgm:prSet/>
      <dgm:spPr/>
      <dgm:t>
        <a:bodyPr/>
        <a:lstStyle/>
        <a:p>
          <a:endParaRPr lang="en-US"/>
        </a:p>
      </dgm:t>
    </dgm:pt>
    <dgm:pt modelId="{DCF652C1-173A-458E-9EBE-714C027B0563}" type="pres">
      <dgm:prSet presAssocID="{6C6493ED-3D79-4256-864D-97D0E9422328}" presName="hierChild1" presStyleCnt="0">
        <dgm:presLayoutVars>
          <dgm:chPref val="1"/>
          <dgm:dir/>
          <dgm:animOne val="branch"/>
          <dgm:animLvl val="lvl"/>
          <dgm:resizeHandles/>
        </dgm:presLayoutVars>
      </dgm:prSet>
      <dgm:spPr/>
      <dgm:t>
        <a:bodyPr/>
        <a:lstStyle/>
        <a:p>
          <a:endParaRPr lang="en-US"/>
        </a:p>
      </dgm:t>
    </dgm:pt>
    <dgm:pt modelId="{2275A54D-DC3B-48CA-90E2-60EFB63E4251}" type="pres">
      <dgm:prSet presAssocID="{8ACF2568-ED70-4BF3-87AA-7D9E8FDDCDB6}" presName="hierRoot1" presStyleCnt="0"/>
      <dgm:spPr/>
    </dgm:pt>
    <dgm:pt modelId="{FAD4058D-533E-4982-9BD0-84167DCC9394}" type="pres">
      <dgm:prSet presAssocID="{8ACF2568-ED70-4BF3-87AA-7D9E8FDDCDB6}" presName="composite" presStyleCnt="0"/>
      <dgm:spPr/>
    </dgm:pt>
    <dgm:pt modelId="{5D3CD806-EA55-45A9-89EB-583B24C06010}" type="pres">
      <dgm:prSet presAssocID="{8ACF2568-ED70-4BF3-87AA-7D9E8FDDCDB6}" presName="background" presStyleLbl="node0" presStyleIdx="0" presStyleCnt="2"/>
      <dgm:spPr/>
    </dgm:pt>
    <dgm:pt modelId="{522765D6-33C6-45B3-81FD-2CBAACBDCF4E}" type="pres">
      <dgm:prSet presAssocID="{8ACF2568-ED70-4BF3-87AA-7D9E8FDDCDB6}" presName="text" presStyleLbl="fgAcc0" presStyleIdx="0" presStyleCnt="2" custLinFactNeighborY="67972">
        <dgm:presLayoutVars>
          <dgm:chPref val="3"/>
        </dgm:presLayoutVars>
      </dgm:prSet>
      <dgm:spPr/>
      <dgm:t>
        <a:bodyPr/>
        <a:lstStyle/>
        <a:p>
          <a:endParaRPr lang="en-US"/>
        </a:p>
      </dgm:t>
    </dgm:pt>
    <dgm:pt modelId="{FCFD9770-8F3C-4EF1-95EB-C0C5E0C3B50E}" type="pres">
      <dgm:prSet presAssocID="{8ACF2568-ED70-4BF3-87AA-7D9E8FDDCDB6}" presName="hierChild2" presStyleCnt="0"/>
      <dgm:spPr/>
    </dgm:pt>
    <dgm:pt modelId="{581ED14C-C68A-415D-9867-BB1286155742}" type="pres">
      <dgm:prSet presAssocID="{DFF89591-87AD-4BE8-8F2B-8CB6A3484596}" presName="Name10" presStyleLbl="parChTrans1D2" presStyleIdx="0" presStyleCnt="2"/>
      <dgm:spPr/>
      <dgm:t>
        <a:bodyPr/>
        <a:lstStyle/>
        <a:p>
          <a:endParaRPr lang="en-US"/>
        </a:p>
      </dgm:t>
    </dgm:pt>
    <dgm:pt modelId="{24027292-E277-42A0-9E52-F1005799F5BB}" type="pres">
      <dgm:prSet presAssocID="{40D6E089-50B6-4C84-A586-6189ED783EE7}" presName="hierRoot2" presStyleCnt="0"/>
      <dgm:spPr/>
    </dgm:pt>
    <dgm:pt modelId="{DDA8B6F8-8DA0-49B0-A0C1-FE4A44FD8C17}" type="pres">
      <dgm:prSet presAssocID="{40D6E089-50B6-4C84-A586-6189ED783EE7}" presName="composite2" presStyleCnt="0"/>
      <dgm:spPr/>
    </dgm:pt>
    <dgm:pt modelId="{EDC877C1-3547-49D8-92B7-ECCAC319E16E}" type="pres">
      <dgm:prSet presAssocID="{40D6E089-50B6-4C84-A586-6189ED783EE7}" presName="background2" presStyleLbl="asst1" presStyleIdx="0" presStyleCnt="4"/>
      <dgm:spPr/>
    </dgm:pt>
    <dgm:pt modelId="{6888AD3B-7E02-4995-B04F-ADFB874F4EC2}" type="pres">
      <dgm:prSet presAssocID="{40D6E089-50B6-4C84-A586-6189ED783EE7}" presName="text2" presStyleLbl="fgAcc2" presStyleIdx="0" presStyleCnt="2" custFlipHor="1" custScaleX="148809" custScaleY="79730" custLinFactNeighborY="72438">
        <dgm:presLayoutVars>
          <dgm:chPref val="3"/>
        </dgm:presLayoutVars>
      </dgm:prSet>
      <dgm:spPr/>
      <dgm:t>
        <a:bodyPr/>
        <a:lstStyle/>
        <a:p>
          <a:endParaRPr lang="en-US"/>
        </a:p>
      </dgm:t>
    </dgm:pt>
    <dgm:pt modelId="{A7EC330C-632B-46DB-BE7C-6EECAB7EB56A}" type="pres">
      <dgm:prSet presAssocID="{40D6E089-50B6-4C84-A586-6189ED783EE7}" presName="hierChild3" presStyleCnt="0"/>
      <dgm:spPr/>
    </dgm:pt>
    <dgm:pt modelId="{5BDF3231-0CCA-40B8-A181-760356590119}" type="pres">
      <dgm:prSet presAssocID="{0902DC2A-665A-4CAC-811E-D4942BCA098C}" presName="Name17" presStyleLbl="parChTrans1D3" presStyleIdx="0" presStyleCnt="3"/>
      <dgm:spPr/>
      <dgm:t>
        <a:bodyPr/>
        <a:lstStyle/>
        <a:p>
          <a:endParaRPr lang="en-US"/>
        </a:p>
      </dgm:t>
    </dgm:pt>
    <dgm:pt modelId="{64B27D9B-4652-435B-8A79-10A1574FD6B0}" type="pres">
      <dgm:prSet presAssocID="{E061AEB6-505E-40DF-80D1-874ABDFFE201}" presName="hierRoot3" presStyleCnt="0"/>
      <dgm:spPr/>
    </dgm:pt>
    <dgm:pt modelId="{A1E10A3A-6334-4702-B55B-75CA53575192}" type="pres">
      <dgm:prSet presAssocID="{E061AEB6-505E-40DF-80D1-874ABDFFE201}" presName="composite3" presStyleCnt="0"/>
      <dgm:spPr/>
    </dgm:pt>
    <dgm:pt modelId="{7595FA26-4E64-4729-AEC0-4B6D159197C9}" type="pres">
      <dgm:prSet presAssocID="{E061AEB6-505E-40DF-80D1-874ABDFFE201}" presName="background3" presStyleLbl="asst1" presStyleIdx="1" presStyleCnt="4"/>
      <dgm:spPr/>
    </dgm:pt>
    <dgm:pt modelId="{9CBB5DA4-86FC-4164-9F02-89F272F32571}" type="pres">
      <dgm:prSet presAssocID="{E061AEB6-505E-40DF-80D1-874ABDFFE201}" presName="text3" presStyleLbl="fgAcc3" presStyleIdx="0" presStyleCnt="3" custLinFactNeighborY="72438">
        <dgm:presLayoutVars>
          <dgm:chPref val="3"/>
        </dgm:presLayoutVars>
      </dgm:prSet>
      <dgm:spPr/>
      <dgm:t>
        <a:bodyPr/>
        <a:lstStyle/>
        <a:p>
          <a:endParaRPr lang="en-US"/>
        </a:p>
      </dgm:t>
    </dgm:pt>
    <dgm:pt modelId="{50F6FED5-6F41-449F-8A64-F9DD2DF28D09}" type="pres">
      <dgm:prSet presAssocID="{E061AEB6-505E-40DF-80D1-874ABDFFE201}" presName="hierChild4" presStyleCnt="0"/>
      <dgm:spPr/>
    </dgm:pt>
    <dgm:pt modelId="{D0050CC8-6511-499B-A037-B6874CBC0BC5}" type="pres">
      <dgm:prSet presAssocID="{3C56CE19-4802-4B86-9043-976B3354453B}" presName="Name17" presStyleLbl="parChTrans1D3" presStyleIdx="1" presStyleCnt="3"/>
      <dgm:spPr/>
      <dgm:t>
        <a:bodyPr/>
        <a:lstStyle/>
        <a:p>
          <a:endParaRPr lang="en-US"/>
        </a:p>
      </dgm:t>
    </dgm:pt>
    <dgm:pt modelId="{E34E6F60-3D29-4923-8345-4C8D68F94F43}" type="pres">
      <dgm:prSet presAssocID="{026E1CE8-CEF4-4F7A-9B7F-F9B9FA93CC10}" presName="hierRoot3" presStyleCnt="0"/>
      <dgm:spPr/>
    </dgm:pt>
    <dgm:pt modelId="{21F84E20-AC28-404C-A881-F6D8D404DAEB}" type="pres">
      <dgm:prSet presAssocID="{026E1CE8-CEF4-4F7A-9B7F-F9B9FA93CC10}" presName="composite3" presStyleCnt="0"/>
      <dgm:spPr/>
    </dgm:pt>
    <dgm:pt modelId="{F6D500D8-60FF-404B-8997-089FDD2937E2}" type="pres">
      <dgm:prSet presAssocID="{026E1CE8-CEF4-4F7A-9B7F-F9B9FA93CC10}" presName="background3" presStyleLbl="asst1" presStyleIdx="2" presStyleCnt="4"/>
      <dgm:spPr/>
    </dgm:pt>
    <dgm:pt modelId="{F377E565-A3C0-41B4-9777-FF343F66EBFF}" type="pres">
      <dgm:prSet presAssocID="{026E1CE8-CEF4-4F7A-9B7F-F9B9FA93CC10}" presName="text3" presStyleLbl="fgAcc3" presStyleIdx="1" presStyleCnt="3" custLinFactNeighborY="72438">
        <dgm:presLayoutVars>
          <dgm:chPref val="3"/>
        </dgm:presLayoutVars>
      </dgm:prSet>
      <dgm:spPr/>
      <dgm:t>
        <a:bodyPr/>
        <a:lstStyle/>
        <a:p>
          <a:endParaRPr lang="en-US"/>
        </a:p>
      </dgm:t>
    </dgm:pt>
    <dgm:pt modelId="{CBB9BE8D-6089-4153-96C0-3794BAFD098C}" type="pres">
      <dgm:prSet presAssocID="{026E1CE8-CEF4-4F7A-9B7F-F9B9FA93CC10}" presName="hierChild4" presStyleCnt="0"/>
      <dgm:spPr/>
    </dgm:pt>
    <dgm:pt modelId="{E470458B-3E13-455E-9002-C989F32021A8}" type="pres">
      <dgm:prSet presAssocID="{B977DC14-3C1D-476D-A276-3538632AF1A8}" presName="Name23" presStyleLbl="parChTrans1D4" presStyleIdx="0" presStyleCnt="2"/>
      <dgm:spPr/>
      <dgm:t>
        <a:bodyPr/>
        <a:lstStyle/>
        <a:p>
          <a:endParaRPr lang="en-US"/>
        </a:p>
      </dgm:t>
    </dgm:pt>
    <dgm:pt modelId="{808E65AE-BB51-46B7-902F-550D731B1664}" type="pres">
      <dgm:prSet presAssocID="{CDEB0A60-FBBA-4CBD-A75D-1F08B6AD89B3}" presName="hierRoot4" presStyleCnt="0"/>
      <dgm:spPr/>
    </dgm:pt>
    <dgm:pt modelId="{AC14B9E6-D63F-446D-BA97-B5788C59BB3E}" type="pres">
      <dgm:prSet presAssocID="{CDEB0A60-FBBA-4CBD-A75D-1F08B6AD89B3}" presName="composite4" presStyleCnt="0"/>
      <dgm:spPr/>
    </dgm:pt>
    <dgm:pt modelId="{625C4BBE-B6C0-4A18-8910-2E17C555B81D}" type="pres">
      <dgm:prSet presAssocID="{CDEB0A60-FBBA-4CBD-A75D-1F08B6AD89B3}" presName="background4" presStyleLbl="asst1" presStyleIdx="3" presStyleCnt="4"/>
      <dgm:spPr/>
    </dgm:pt>
    <dgm:pt modelId="{EB4276D3-CCDD-4BA8-86EF-2ACF7EC38F16}" type="pres">
      <dgm:prSet presAssocID="{CDEB0A60-FBBA-4CBD-A75D-1F08B6AD89B3}" presName="text4" presStyleLbl="fgAcc4" presStyleIdx="0" presStyleCnt="2" custLinFactNeighborY="72438">
        <dgm:presLayoutVars>
          <dgm:chPref val="3"/>
        </dgm:presLayoutVars>
      </dgm:prSet>
      <dgm:spPr/>
      <dgm:t>
        <a:bodyPr/>
        <a:lstStyle/>
        <a:p>
          <a:endParaRPr lang="en-US"/>
        </a:p>
      </dgm:t>
    </dgm:pt>
    <dgm:pt modelId="{66327C5B-8C89-40AD-ABB3-5DB258B2CD10}" type="pres">
      <dgm:prSet presAssocID="{CDEB0A60-FBBA-4CBD-A75D-1F08B6AD89B3}" presName="hierChild5" presStyleCnt="0"/>
      <dgm:spPr/>
    </dgm:pt>
    <dgm:pt modelId="{8F320BD0-D17E-44FE-B520-0407A5DC6115}" type="pres">
      <dgm:prSet presAssocID="{F5E165B2-AF5E-42A7-B47B-9241DB8D740B}" presName="Name10" presStyleLbl="parChTrans1D2" presStyleIdx="1" presStyleCnt="2"/>
      <dgm:spPr/>
      <dgm:t>
        <a:bodyPr/>
        <a:lstStyle/>
        <a:p>
          <a:endParaRPr lang="en-US"/>
        </a:p>
      </dgm:t>
    </dgm:pt>
    <dgm:pt modelId="{C1044B75-9F14-4012-B2B8-96A2A0F99810}" type="pres">
      <dgm:prSet presAssocID="{834ADE74-2575-4209-877B-B5CFABFB3D92}" presName="hierRoot2" presStyleCnt="0"/>
      <dgm:spPr/>
    </dgm:pt>
    <dgm:pt modelId="{7BC6E72F-B499-4569-8380-40270A81BD05}" type="pres">
      <dgm:prSet presAssocID="{834ADE74-2575-4209-877B-B5CFABFB3D92}" presName="composite2" presStyleCnt="0"/>
      <dgm:spPr/>
    </dgm:pt>
    <dgm:pt modelId="{6CA131C4-5352-466E-A5ED-692839AE4A04}" type="pres">
      <dgm:prSet presAssocID="{834ADE74-2575-4209-877B-B5CFABFB3D92}" presName="background2" presStyleLbl="node2" presStyleIdx="0" presStyleCnt="1"/>
      <dgm:spPr/>
    </dgm:pt>
    <dgm:pt modelId="{6FF5B38F-344B-4517-98A0-EE77C3453F3C}" type="pres">
      <dgm:prSet presAssocID="{834ADE74-2575-4209-877B-B5CFABFB3D92}" presName="text2" presStyleLbl="fgAcc2" presStyleIdx="1" presStyleCnt="2" custLinFactNeighborY="72438">
        <dgm:presLayoutVars>
          <dgm:chPref val="3"/>
        </dgm:presLayoutVars>
      </dgm:prSet>
      <dgm:spPr/>
      <dgm:t>
        <a:bodyPr/>
        <a:lstStyle/>
        <a:p>
          <a:endParaRPr lang="en-US"/>
        </a:p>
      </dgm:t>
    </dgm:pt>
    <dgm:pt modelId="{599CB5BB-C694-48B4-BD13-3A54D6482393}" type="pres">
      <dgm:prSet presAssocID="{834ADE74-2575-4209-877B-B5CFABFB3D92}" presName="hierChild3" presStyleCnt="0"/>
      <dgm:spPr/>
    </dgm:pt>
    <dgm:pt modelId="{CCAF1704-D48F-4C45-B895-57A43B2E3EE8}" type="pres">
      <dgm:prSet presAssocID="{98C73730-3EE3-41D4-94B1-89980931B4A2}" presName="Name17" presStyleLbl="parChTrans1D3" presStyleIdx="2" presStyleCnt="3"/>
      <dgm:spPr/>
      <dgm:t>
        <a:bodyPr/>
        <a:lstStyle/>
        <a:p>
          <a:endParaRPr lang="en-US"/>
        </a:p>
      </dgm:t>
    </dgm:pt>
    <dgm:pt modelId="{F4AE9C2B-6DB9-4DC4-B916-BB8D08101E88}" type="pres">
      <dgm:prSet presAssocID="{9193CF44-D6A7-4F62-9F07-007F96923311}" presName="hierRoot3" presStyleCnt="0"/>
      <dgm:spPr/>
    </dgm:pt>
    <dgm:pt modelId="{17EA0919-FA14-4305-8F15-CA78AB200EE5}" type="pres">
      <dgm:prSet presAssocID="{9193CF44-D6A7-4F62-9F07-007F96923311}" presName="composite3" presStyleCnt="0"/>
      <dgm:spPr/>
    </dgm:pt>
    <dgm:pt modelId="{4C279E85-AE10-47FA-8EEC-A4055094856A}" type="pres">
      <dgm:prSet presAssocID="{9193CF44-D6A7-4F62-9F07-007F96923311}" presName="background3" presStyleLbl="node3" presStyleIdx="0" presStyleCnt="1"/>
      <dgm:spPr/>
    </dgm:pt>
    <dgm:pt modelId="{12F41FC0-2365-45F2-9BE7-5D78A8515D3B}" type="pres">
      <dgm:prSet presAssocID="{9193CF44-D6A7-4F62-9F07-007F96923311}" presName="text3" presStyleLbl="fgAcc3" presStyleIdx="2" presStyleCnt="3" custLinFactNeighborY="72438">
        <dgm:presLayoutVars>
          <dgm:chPref val="3"/>
        </dgm:presLayoutVars>
      </dgm:prSet>
      <dgm:spPr/>
      <dgm:t>
        <a:bodyPr/>
        <a:lstStyle/>
        <a:p>
          <a:endParaRPr lang="en-US"/>
        </a:p>
      </dgm:t>
    </dgm:pt>
    <dgm:pt modelId="{27F43E2A-DB83-43A5-966A-BEAD733686DC}" type="pres">
      <dgm:prSet presAssocID="{9193CF44-D6A7-4F62-9F07-007F96923311}" presName="hierChild4" presStyleCnt="0"/>
      <dgm:spPr/>
    </dgm:pt>
    <dgm:pt modelId="{0BEC31AC-6ACE-418E-A3D2-1388779FB038}" type="pres">
      <dgm:prSet presAssocID="{0E6AE25E-BEDF-42BD-86B0-D1205C0B78D0}" presName="Name23" presStyleLbl="parChTrans1D4" presStyleIdx="1" presStyleCnt="2"/>
      <dgm:spPr/>
      <dgm:t>
        <a:bodyPr/>
        <a:lstStyle/>
        <a:p>
          <a:endParaRPr lang="en-US"/>
        </a:p>
      </dgm:t>
    </dgm:pt>
    <dgm:pt modelId="{6FAC6870-AA63-44CB-A158-310A9BD851B4}" type="pres">
      <dgm:prSet presAssocID="{51627C14-0204-45E6-AFB8-40DDB8C58488}" presName="hierRoot4" presStyleCnt="0"/>
      <dgm:spPr/>
    </dgm:pt>
    <dgm:pt modelId="{CF0F64D2-8038-412F-8824-0DC62B8CEF4A}" type="pres">
      <dgm:prSet presAssocID="{51627C14-0204-45E6-AFB8-40DDB8C58488}" presName="composite4" presStyleCnt="0"/>
      <dgm:spPr/>
    </dgm:pt>
    <dgm:pt modelId="{0EE3E8EA-7D59-419B-A09B-A650983CA115}" type="pres">
      <dgm:prSet presAssocID="{51627C14-0204-45E6-AFB8-40DDB8C58488}" presName="background4" presStyleLbl="node4" presStyleIdx="0" presStyleCnt="1"/>
      <dgm:spPr/>
    </dgm:pt>
    <dgm:pt modelId="{8588959B-256A-4A56-8775-7F306EE8B7B6}" type="pres">
      <dgm:prSet presAssocID="{51627C14-0204-45E6-AFB8-40DDB8C58488}" presName="text4" presStyleLbl="fgAcc4" presStyleIdx="1" presStyleCnt="2" custLinFactNeighborY="72438">
        <dgm:presLayoutVars>
          <dgm:chPref val="3"/>
        </dgm:presLayoutVars>
      </dgm:prSet>
      <dgm:spPr/>
      <dgm:t>
        <a:bodyPr/>
        <a:lstStyle/>
        <a:p>
          <a:endParaRPr lang="en-US"/>
        </a:p>
      </dgm:t>
    </dgm:pt>
    <dgm:pt modelId="{9512BCE2-9667-45CD-8B57-3A42CC5B8C06}" type="pres">
      <dgm:prSet presAssocID="{51627C14-0204-45E6-AFB8-40DDB8C58488}" presName="hierChild5" presStyleCnt="0"/>
      <dgm:spPr/>
    </dgm:pt>
    <dgm:pt modelId="{3C4D7043-F438-430A-96DF-02800B7893B2}" type="pres">
      <dgm:prSet presAssocID="{5E74B158-B366-4CED-9EAE-54231F733C47}" presName="hierRoot1" presStyleCnt="0"/>
      <dgm:spPr/>
    </dgm:pt>
    <dgm:pt modelId="{A9E166A4-6643-4DD8-94CB-D0FE81888643}" type="pres">
      <dgm:prSet presAssocID="{5E74B158-B366-4CED-9EAE-54231F733C47}" presName="composite" presStyleCnt="0"/>
      <dgm:spPr/>
    </dgm:pt>
    <dgm:pt modelId="{59D3F62B-FA21-4FA6-9553-3E2F646A6EF0}" type="pres">
      <dgm:prSet presAssocID="{5E74B158-B366-4CED-9EAE-54231F733C47}" presName="background" presStyleLbl="node0" presStyleIdx="1" presStyleCnt="2"/>
      <dgm:spPr/>
    </dgm:pt>
    <dgm:pt modelId="{6C194882-69EF-47C2-81ED-C20FD349DACB}" type="pres">
      <dgm:prSet presAssocID="{5E74B158-B366-4CED-9EAE-54231F733C47}" presName="text" presStyleLbl="fgAcc0" presStyleIdx="1" presStyleCnt="2" custLinFactX="-21576" custLinFactNeighborX="-100000" custLinFactNeighborY="-80567">
        <dgm:presLayoutVars>
          <dgm:chPref val="3"/>
        </dgm:presLayoutVars>
      </dgm:prSet>
      <dgm:spPr/>
      <dgm:t>
        <a:bodyPr/>
        <a:lstStyle/>
        <a:p>
          <a:endParaRPr lang="en-US"/>
        </a:p>
      </dgm:t>
    </dgm:pt>
    <dgm:pt modelId="{4A16A2B8-E5E1-49AA-8040-EA15B4F80E90}" type="pres">
      <dgm:prSet presAssocID="{5E74B158-B366-4CED-9EAE-54231F733C47}" presName="hierChild2" presStyleCnt="0"/>
      <dgm:spPr/>
    </dgm:pt>
  </dgm:ptLst>
  <dgm:cxnLst>
    <dgm:cxn modelId="{4E04706B-D6B0-4011-992D-33A4BE14BD49}" srcId="{8ACF2568-ED70-4BF3-87AA-7D9E8FDDCDB6}" destId="{40D6E089-50B6-4C84-A586-6189ED783EE7}" srcOrd="0" destOrd="0" parTransId="{DFF89591-87AD-4BE8-8F2B-8CB6A3484596}" sibTransId="{417F3319-423C-4246-9627-A5E7281F3758}"/>
    <dgm:cxn modelId="{ECBAF933-9083-4AAD-B8FF-DE2A0B002B7F}" srcId="{834ADE74-2575-4209-877B-B5CFABFB3D92}" destId="{9193CF44-D6A7-4F62-9F07-007F96923311}" srcOrd="0" destOrd="0" parTransId="{98C73730-3EE3-41D4-94B1-89980931B4A2}" sibTransId="{5395A8AF-ABDD-4933-94E4-E4B16420E8E8}"/>
    <dgm:cxn modelId="{0A753D30-AFF5-4478-ABF5-1FD1526FFB28}" srcId="{40D6E089-50B6-4C84-A586-6189ED783EE7}" destId="{026E1CE8-CEF4-4F7A-9B7F-F9B9FA93CC10}" srcOrd="1" destOrd="0" parTransId="{3C56CE19-4802-4B86-9043-976B3354453B}" sibTransId="{9C8AF842-DDD5-4F90-8805-EA2B55AEF32F}"/>
    <dgm:cxn modelId="{2123853A-9A66-42CA-9B1A-6F6A814DC1C2}" srcId="{8ACF2568-ED70-4BF3-87AA-7D9E8FDDCDB6}" destId="{834ADE74-2575-4209-877B-B5CFABFB3D92}" srcOrd="1" destOrd="0" parTransId="{F5E165B2-AF5E-42A7-B47B-9241DB8D740B}" sibTransId="{D8987FA0-8AE1-485E-A2FF-9E400DB24576}"/>
    <dgm:cxn modelId="{7452FBC5-0E94-4C69-BF54-2CE3CB788649}" type="presOf" srcId="{DFF89591-87AD-4BE8-8F2B-8CB6A3484596}" destId="{581ED14C-C68A-415D-9867-BB1286155742}" srcOrd="0" destOrd="0" presId="urn:microsoft.com/office/officeart/2005/8/layout/hierarchy1"/>
    <dgm:cxn modelId="{9054E1D8-7D6E-40A7-9548-A775741FBF87}" type="presOf" srcId="{51627C14-0204-45E6-AFB8-40DDB8C58488}" destId="{8588959B-256A-4A56-8775-7F306EE8B7B6}" srcOrd="0" destOrd="0" presId="urn:microsoft.com/office/officeart/2005/8/layout/hierarchy1"/>
    <dgm:cxn modelId="{A897B0C5-7FB1-4C22-BAD7-6EA694B59917}" srcId="{6C6493ED-3D79-4256-864D-97D0E9422328}" destId="{5E74B158-B366-4CED-9EAE-54231F733C47}" srcOrd="1" destOrd="0" parTransId="{28838465-A216-49DC-90F7-00FA2E32D760}" sibTransId="{8B1543A2-2F4C-40BB-81AB-6295319359C2}"/>
    <dgm:cxn modelId="{F1863F59-1CA3-48CC-B398-BAB5540C4A96}" type="presOf" srcId="{98C73730-3EE3-41D4-94B1-89980931B4A2}" destId="{CCAF1704-D48F-4C45-B895-57A43B2E3EE8}" srcOrd="0" destOrd="0" presId="urn:microsoft.com/office/officeart/2005/8/layout/hierarchy1"/>
    <dgm:cxn modelId="{298A3561-7A48-4BE9-8122-C9DF7F72D768}" type="presOf" srcId="{F5E165B2-AF5E-42A7-B47B-9241DB8D740B}" destId="{8F320BD0-D17E-44FE-B520-0407A5DC6115}" srcOrd="0" destOrd="0" presId="urn:microsoft.com/office/officeart/2005/8/layout/hierarchy1"/>
    <dgm:cxn modelId="{B41D5CFC-A895-46F0-B9FA-53FB140EEDA1}" type="presOf" srcId="{CDEB0A60-FBBA-4CBD-A75D-1F08B6AD89B3}" destId="{EB4276D3-CCDD-4BA8-86EF-2ACF7EC38F16}" srcOrd="0" destOrd="0" presId="urn:microsoft.com/office/officeart/2005/8/layout/hierarchy1"/>
    <dgm:cxn modelId="{04622A31-1FF5-42EB-8371-83CF14B6FD22}" type="presOf" srcId="{6C6493ED-3D79-4256-864D-97D0E9422328}" destId="{DCF652C1-173A-458E-9EBE-714C027B0563}" srcOrd="0" destOrd="0" presId="urn:microsoft.com/office/officeart/2005/8/layout/hierarchy1"/>
    <dgm:cxn modelId="{940938E9-AB96-41B8-9906-6A925F6697F1}" type="presOf" srcId="{5E74B158-B366-4CED-9EAE-54231F733C47}" destId="{6C194882-69EF-47C2-81ED-C20FD349DACB}" srcOrd="0" destOrd="0" presId="urn:microsoft.com/office/officeart/2005/8/layout/hierarchy1"/>
    <dgm:cxn modelId="{D1A24C79-5A40-4215-88FB-0D830E64D171}" srcId="{6C6493ED-3D79-4256-864D-97D0E9422328}" destId="{8ACF2568-ED70-4BF3-87AA-7D9E8FDDCDB6}" srcOrd="0" destOrd="0" parTransId="{0C022222-0398-4F0F-861F-A2336F4271E9}" sibTransId="{4375D94F-068B-4F3C-8E3C-98F7C898C109}"/>
    <dgm:cxn modelId="{1E39FE38-AF28-44C8-B3A2-55758F3D7EB2}" type="presOf" srcId="{8ACF2568-ED70-4BF3-87AA-7D9E8FDDCDB6}" destId="{522765D6-33C6-45B3-81FD-2CBAACBDCF4E}" srcOrd="0" destOrd="0" presId="urn:microsoft.com/office/officeart/2005/8/layout/hierarchy1"/>
    <dgm:cxn modelId="{EC6B3C15-A66A-4161-88A3-8426B46943AC}" type="presOf" srcId="{026E1CE8-CEF4-4F7A-9B7F-F9B9FA93CC10}" destId="{F377E565-A3C0-41B4-9777-FF343F66EBFF}" srcOrd="0" destOrd="0" presId="urn:microsoft.com/office/officeart/2005/8/layout/hierarchy1"/>
    <dgm:cxn modelId="{ADB2DCEC-B538-4D2D-9C01-62BB091FE5DD}" srcId="{40D6E089-50B6-4C84-A586-6189ED783EE7}" destId="{E061AEB6-505E-40DF-80D1-874ABDFFE201}" srcOrd="0" destOrd="0" parTransId="{0902DC2A-665A-4CAC-811E-D4942BCA098C}" sibTransId="{97CE8841-25EF-4D9F-8D89-AF09114A12C2}"/>
    <dgm:cxn modelId="{C033B884-B100-4487-AF61-9CBCF2C349F3}" srcId="{026E1CE8-CEF4-4F7A-9B7F-F9B9FA93CC10}" destId="{CDEB0A60-FBBA-4CBD-A75D-1F08B6AD89B3}" srcOrd="0" destOrd="0" parTransId="{B977DC14-3C1D-476D-A276-3538632AF1A8}" sibTransId="{1B4D75C6-753E-4FA2-B352-97796DE40D9D}"/>
    <dgm:cxn modelId="{F57E0BDE-9260-4A62-8284-9B370F50EC13}" type="presOf" srcId="{3C56CE19-4802-4B86-9043-976B3354453B}" destId="{D0050CC8-6511-499B-A037-B6874CBC0BC5}" srcOrd="0" destOrd="0" presId="urn:microsoft.com/office/officeart/2005/8/layout/hierarchy1"/>
    <dgm:cxn modelId="{04AF7794-A45F-40C1-8FC5-65D184CC5EF8}" type="presOf" srcId="{9193CF44-D6A7-4F62-9F07-007F96923311}" destId="{12F41FC0-2365-45F2-9BE7-5D78A8515D3B}" srcOrd="0" destOrd="0" presId="urn:microsoft.com/office/officeart/2005/8/layout/hierarchy1"/>
    <dgm:cxn modelId="{C55D91EE-DE2E-402F-951B-37301C224FB5}" type="presOf" srcId="{40D6E089-50B6-4C84-A586-6189ED783EE7}" destId="{6888AD3B-7E02-4995-B04F-ADFB874F4EC2}" srcOrd="0" destOrd="0" presId="urn:microsoft.com/office/officeart/2005/8/layout/hierarchy1"/>
    <dgm:cxn modelId="{903297FE-53A3-41CB-B2FE-0B9924671A83}" type="presOf" srcId="{E061AEB6-505E-40DF-80D1-874ABDFFE201}" destId="{9CBB5DA4-86FC-4164-9F02-89F272F32571}" srcOrd="0" destOrd="0" presId="urn:microsoft.com/office/officeart/2005/8/layout/hierarchy1"/>
    <dgm:cxn modelId="{120AC5E3-9F8E-46D8-B6CF-AECA55FDC17F}" type="presOf" srcId="{834ADE74-2575-4209-877B-B5CFABFB3D92}" destId="{6FF5B38F-344B-4517-98A0-EE77C3453F3C}" srcOrd="0" destOrd="0" presId="urn:microsoft.com/office/officeart/2005/8/layout/hierarchy1"/>
    <dgm:cxn modelId="{35BB72B9-FE18-49AA-9253-B09FA16671B1}" type="presOf" srcId="{B977DC14-3C1D-476D-A276-3538632AF1A8}" destId="{E470458B-3E13-455E-9002-C989F32021A8}" srcOrd="0" destOrd="0" presId="urn:microsoft.com/office/officeart/2005/8/layout/hierarchy1"/>
    <dgm:cxn modelId="{4A54F2D0-97AD-47E4-AC75-9D766467F6AE}" type="presOf" srcId="{0902DC2A-665A-4CAC-811E-D4942BCA098C}" destId="{5BDF3231-0CCA-40B8-A181-760356590119}" srcOrd="0" destOrd="0" presId="urn:microsoft.com/office/officeart/2005/8/layout/hierarchy1"/>
    <dgm:cxn modelId="{4D2CBF25-0779-4520-AAE6-7A7493679B9E}" srcId="{9193CF44-D6A7-4F62-9F07-007F96923311}" destId="{51627C14-0204-45E6-AFB8-40DDB8C58488}" srcOrd="0" destOrd="0" parTransId="{0E6AE25E-BEDF-42BD-86B0-D1205C0B78D0}" sibTransId="{F3325C38-49F0-473A-9ABD-8D4FFB90095A}"/>
    <dgm:cxn modelId="{C5B2ADA9-998D-466C-AE7C-EB646B569537}" type="presOf" srcId="{0E6AE25E-BEDF-42BD-86B0-D1205C0B78D0}" destId="{0BEC31AC-6ACE-418E-A3D2-1388779FB038}" srcOrd="0" destOrd="0" presId="urn:microsoft.com/office/officeart/2005/8/layout/hierarchy1"/>
    <dgm:cxn modelId="{CDE70503-C990-48D9-97D4-6AB7590031C3}" type="presParOf" srcId="{DCF652C1-173A-458E-9EBE-714C027B0563}" destId="{2275A54D-DC3B-48CA-90E2-60EFB63E4251}" srcOrd="0" destOrd="0" presId="urn:microsoft.com/office/officeart/2005/8/layout/hierarchy1"/>
    <dgm:cxn modelId="{44B92F3F-8F23-430F-BF79-FEEC17350A75}" type="presParOf" srcId="{2275A54D-DC3B-48CA-90E2-60EFB63E4251}" destId="{FAD4058D-533E-4982-9BD0-84167DCC9394}" srcOrd="0" destOrd="0" presId="urn:microsoft.com/office/officeart/2005/8/layout/hierarchy1"/>
    <dgm:cxn modelId="{A4034FA9-7154-4D6E-B264-144BC9CC0330}" type="presParOf" srcId="{FAD4058D-533E-4982-9BD0-84167DCC9394}" destId="{5D3CD806-EA55-45A9-89EB-583B24C06010}" srcOrd="0" destOrd="0" presId="urn:microsoft.com/office/officeart/2005/8/layout/hierarchy1"/>
    <dgm:cxn modelId="{FF0E2D1E-1C76-4AAD-AB15-56690944C0A5}" type="presParOf" srcId="{FAD4058D-533E-4982-9BD0-84167DCC9394}" destId="{522765D6-33C6-45B3-81FD-2CBAACBDCF4E}" srcOrd="1" destOrd="0" presId="urn:microsoft.com/office/officeart/2005/8/layout/hierarchy1"/>
    <dgm:cxn modelId="{7F306ABF-A2E2-4268-B9C9-EB01768B69EC}" type="presParOf" srcId="{2275A54D-DC3B-48CA-90E2-60EFB63E4251}" destId="{FCFD9770-8F3C-4EF1-95EB-C0C5E0C3B50E}" srcOrd="1" destOrd="0" presId="urn:microsoft.com/office/officeart/2005/8/layout/hierarchy1"/>
    <dgm:cxn modelId="{960084DF-EE4B-46C8-8D47-E8D58C930A65}" type="presParOf" srcId="{FCFD9770-8F3C-4EF1-95EB-C0C5E0C3B50E}" destId="{581ED14C-C68A-415D-9867-BB1286155742}" srcOrd="0" destOrd="0" presId="urn:microsoft.com/office/officeart/2005/8/layout/hierarchy1"/>
    <dgm:cxn modelId="{8EF69B4F-ECFC-410A-96FA-479C9F161F5C}" type="presParOf" srcId="{FCFD9770-8F3C-4EF1-95EB-C0C5E0C3B50E}" destId="{24027292-E277-42A0-9E52-F1005799F5BB}" srcOrd="1" destOrd="0" presId="urn:microsoft.com/office/officeart/2005/8/layout/hierarchy1"/>
    <dgm:cxn modelId="{ABD50903-F5DC-4553-B9D5-67B7F0038DD1}" type="presParOf" srcId="{24027292-E277-42A0-9E52-F1005799F5BB}" destId="{DDA8B6F8-8DA0-49B0-A0C1-FE4A44FD8C17}" srcOrd="0" destOrd="0" presId="urn:microsoft.com/office/officeart/2005/8/layout/hierarchy1"/>
    <dgm:cxn modelId="{3C434240-C23A-4059-9ECB-BDBEC2C24314}" type="presParOf" srcId="{DDA8B6F8-8DA0-49B0-A0C1-FE4A44FD8C17}" destId="{EDC877C1-3547-49D8-92B7-ECCAC319E16E}" srcOrd="0" destOrd="0" presId="urn:microsoft.com/office/officeart/2005/8/layout/hierarchy1"/>
    <dgm:cxn modelId="{991BC93E-B5A2-4DA6-800B-FA100C293B12}" type="presParOf" srcId="{DDA8B6F8-8DA0-49B0-A0C1-FE4A44FD8C17}" destId="{6888AD3B-7E02-4995-B04F-ADFB874F4EC2}" srcOrd="1" destOrd="0" presId="urn:microsoft.com/office/officeart/2005/8/layout/hierarchy1"/>
    <dgm:cxn modelId="{66D64FEC-CD3F-4784-BB51-0EDA49C91EE0}" type="presParOf" srcId="{24027292-E277-42A0-9E52-F1005799F5BB}" destId="{A7EC330C-632B-46DB-BE7C-6EECAB7EB56A}" srcOrd="1" destOrd="0" presId="urn:microsoft.com/office/officeart/2005/8/layout/hierarchy1"/>
    <dgm:cxn modelId="{8F19B275-E91C-4FBB-8527-6C3CA7F24458}" type="presParOf" srcId="{A7EC330C-632B-46DB-BE7C-6EECAB7EB56A}" destId="{5BDF3231-0CCA-40B8-A181-760356590119}" srcOrd="0" destOrd="0" presId="urn:microsoft.com/office/officeart/2005/8/layout/hierarchy1"/>
    <dgm:cxn modelId="{551467D2-E7CD-4BEE-B80E-5B84E9D3DD3D}" type="presParOf" srcId="{A7EC330C-632B-46DB-BE7C-6EECAB7EB56A}" destId="{64B27D9B-4652-435B-8A79-10A1574FD6B0}" srcOrd="1" destOrd="0" presId="urn:microsoft.com/office/officeart/2005/8/layout/hierarchy1"/>
    <dgm:cxn modelId="{E14A79C1-E7DA-4A02-9690-9D2E3D0E623E}" type="presParOf" srcId="{64B27D9B-4652-435B-8A79-10A1574FD6B0}" destId="{A1E10A3A-6334-4702-B55B-75CA53575192}" srcOrd="0" destOrd="0" presId="urn:microsoft.com/office/officeart/2005/8/layout/hierarchy1"/>
    <dgm:cxn modelId="{73E5C9EC-1C08-47D4-910A-E55DAED363AB}" type="presParOf" srcId="{A1E10A3A-6334-4702-B55B-75CA53575192}" destId="{7595FA26-4E64-4729-AEC0-4B6D159197C9}" srcOrd="0" destOrd="0" presId="urn:microsoft.com/office/officeart/2005/8/layout/hierarchy1"/>
    <dgm:cxn modelId="{2A0FE5FF-8F8B-4A9C-B73B-50573CFAFB2C}" type="presParOf" srcId="{A1E10A3A-6334-4702-B55B-75CA53575192}" destId="{9CBB5DA4-86FC-4164-9F02-89F272F32571}" srcOrd="1" destOrd="0" presId="urn:microsoft.com/office/officeart/2005/8/layout/hierarchy1"/>
    <dgm:cxn modelId="{FBD7EA0B-AD2D-4656-8586-354D1E0F2E62}" type="presParOf" srcId="{64B27D9B-4652-435B-8A79-10A1574FD6B0}" destId="{50F6FED5-6F41-449F-8A64-F9DD2DF28D09}" srcOrd="1" destOrd="0" presId="urn:microsoft.com/office/officeart/2005/8/layout/hierarchy1"/>
    <dgm:cxn modelId="{C7E81883-06B4-4546-97EF-59A341E604C3}" type="presParOf" srcId="{A7EC330C-632B-46DB-BE7C-6EECAB7EB56A}" destId="{D0050CC8-6511-499B-A037-B6874CBC0BC5}" srcOrd="2" destOrd="0" presId="urn:microsoft.com/office/officeart/2005/8/layout/hierarchy1"/>
    <dgm:cxn modelId="{B35F6FC6-F966-49AD-A8FA-7F6714D22A79}" type="presParOf" srcId="{A7EC330C-632B-46DB-BE7C-6EECAB7EB56A}" destId="{E34E6F60-3D29-4923-8345-4C8D68F94F43}" srcOrd="3" destOrd="0" presId="urn:microsoft.com/office/officeart/2005/8/layout/hierarchy1"/>
    <dgm:cxn modelId="{98F85F74-02A9-4DFA-AE4D-144360B1CCE8}" type="presParOf" srcId="{E34E6F60-3D29-4923-8345-4C8D68F94F43}" destId="{21F84E20-AC28-404C-A881-F6D8D404DAEB}" srcOrd="0" destOrd="0" presId="urn:microsoft.com/office/officeart/2005/8/layout/hierarchy1"/>
    <dgm:cxn modelId="{5594AA14-BAF0-49D9-84EF-FAD3B7365D8D}" type="presParOf" srcId="{21F84E20-AC28-404C-A881-F6D8D404DAEB}" destId="{F6D500D8-60FF-404B-8997-089FDD2937E2}" srcOrd="0" destOrd="0" presId="urn:microsoft.com/office/officeart/2005/8/layout/hierarchy1"/>
    <dgm:cxn modelId="{468F872E-B23B-475C-A89D-9857574F96F7}" type="presParOf" srcId="{21F84E20-AC28-404C-A881-F6D8D404DAEB}" destId="{F377E565-A3C0-41B4-9777-FF343F66EBFF}" srcOrd="1" destOrd="0" presId="urn:microsoft.com/office/officeart/2005/8/layout/hierarchy1"/>
    <dgm:cxn modelId="{C53A2414-6E3C-43B8-A9C0-BBF6C6E61211}" type="presParOf" srcId="{E34E6F60-3D29-4923-8345-4C8D68F94F43}" destId="{CBB9BE8D-6089-4153-96C0-3794BAFD098C}" srcOrd="1" destOrd="0" presId="urn:microsoft.com/office/officeart/2005/8/layout/hierarchy1"/>
    <dgm:cxn modelId="{C2D4DC9C-3A58-4FDC-A502-8C9BD717F733}" type="presParOf" srcId="{CBB9BE8D-6089-4153-96C0-3794BAFD098C}" destId="{E470458B-3E13-455E-9002-C989F32021A8}" srcOrd="0" destOrd="0" presId="urn:microsoft.com/office/officeart/2005/8/layout/hierarchy1"/>
    <dgm:cxn modelId="{9EEF0575-8CFB-40D4-A24F-59710AF6BC21}" type="presParOf" srcId="{CBB9BE8D-6089-4153-96C0-3794BAFD098C}" destId="{808E65AE-BB51-46B7-902F-550D731B1664}" srcOrd="1" destOrd="0" presId="urn:microsoft.com/office/officeart/2005/8/layout/hierarchy1"/>
    <dgm:cxn modelId="{7320DB80-CC83-4DAF-AF5C-A2B9E6847074}" type="presParOf" srcId="{808E65AE-BB51-46B7-902F-550D731B1664}" destId="{AC14B9E6-D63F-446D-BA97-B5788C59BB3E}" srcOrd="0" destOrd="0" presId="urn:microsoft.com/office/officeart/2005/8/layout/hierarchy1"/>
    <dgm:cxn modelId="{62F14850-7D94-474C-A0A8-24918675C6CF}" type="presParOf" srcId="{AC14B9E6-D63F-446D-BA97-B5788C59BB3E}" destId="{625C4BBE-B6C0-4A18-8910-2E17C555B81D}" srcOrd="0" destOrd="0" presId="urn:microsoft.com/office/officeart/2005/8/layout/hierarchy1"/>
    <dgm:cxn modelId="{8A26D882-891E-490E-9A4C-B6125C5887FC}" type="presParOf" srcId="{AC14B9E6-D63F-446D-BA97-B5788C59BB3E}" destId="{EB4276D3-CCDD-4BA8-86EF-2ACF7EC38F16}" srcOrd="1" destOrd="0" presId="urn:microsoft.com/office/officeart/2005/8/layout/hierarchy1"/>
    <dgm:cxn modelId="{29B13FD4-A1FE-4C8B-BF9A-C7487459E913}" type="presParOf" srcId="{808E65AE-BB51-46B7-902F-550D731B1664}" destId="{66327C5B-8C89-40AD-ABB3-5DB258B2CD10}" srcOrd="1" destOrd="0" presId="urn:microsoft.com/office/officeart/2005/8/layout/hierarchy1"/>
    <dgm:cxn modelId="{9330756F-444F-4C82-BDA7-0F704F300749}" type="presParOf" srcId="{FCFD9770-8F3C-4EF1-95EB-C0C5E0C3B50E}" destId="{8F320BD0-D17E-44FE-B520-0407A5DC6115}" srcOrd="2" destOrd="0" presId="urn:microsoft.com/office/officeart/2005/8/layout/hierarchy1"/>
    <dgm:cxn modelId="{D23BED73-BEDB-4CAE-B2EF-2454B9414008}" type="presParOf" srcId="{FCFD9770-8F3C-4EF1-95EB-C0C5E0C3B50E}" destId="{C1044B75-9F14-4012-B2B8-96A2A0F99810}" srcOrd="3" destOrd="0" presId="urn:microsoft.com/office/officeart/2005/8/layout/hierarchy1"/>
    <dgm:cxn modelId="{95D81143-25F5-45FD-9910-661A4144B298}" type="presParOf" srcId="{C1044B75-9F14-4012-B2B8-96A2A0F99810}" destId="{7BC6E72F-B499-4569-8380-40270A81BD05}" srcOrd="0" destOrd="0" presId="urn:microsoft.com/office/officeart/2005/8/layout/hierarchy1"/>
    <dgm:cxn modelId="{5AE0B4E7-094D-439F-8508-1EAF5058EBBB}" type="presParOf" srcId="{7BC6E72F-B499-4569-8380-40270A81BD05}" destId="{6CA131C4-5352-466E-A5ED-692839AE4A04}" srcOrd="0" destOrd="0" presId="urn:microsoft.com/office/officeart/2005/8/layout/hierarchy1"/>
    <dgm:cxn modelId="{B63E2175-0960-41B2-8035-3D20869AB90F}" type="presParOf" srcId="{7BC6E72F-B499-4569-8380-40270A81BD05}" destId="{6FF5B38F-344B-4517-98A0-EE77C3453F3C}" srcOrd="1" destOrd="0" presId="urn:microsoft.com/office/officeart/2005/8/layout/hierarchy1"/>
    <dgm:cxn modelId="{ED11BE8F-59BE-47F6-8300-05E9D38DF88F}" type="presParOf" srcId="{C1044B75-9F14-4012-B2B8-96A2A0F99810}" destId="{599CB5BB-C694-48B4-BD13-3A54D6482393}" srcOrd="1" destOrd="0" presId="urn:microsoft.com/office/officeart/2005/8/layout/hierarchy1"/>
    <dgm:cxn modelId="{86ECF717-C72C-4826-A820-94D9E0017B12}" type="presParOf" srcId="{599CB5BB-C694-48B4-BD13-3A54D6482393}" destId="{CCAF1704-D48F-4C45-B895-57A43B2E3EE8}" srcOrd="0" destOrd="0" presId="urn:microsoft.com/office/officeart/2005/8/layout/hierarchy1"/>
    <dgm:cxn modelId="{C82AEE30-02C6-4A9A-8220-50708CB0BE41}" type="presParOf" srcId="{599CB5BB-C694-48B4-BD13-3A54D6482393}" destId="{F4AE9C2B-6DB9-4DC4-B916-BB8D08101E88}" srcOrd="1" destOrd="0" presId="urn:microsoft.com/office/officeart/2005/8/layout/hierarchy1"/>
    <dgm:cxn modelId="{1D07F72F-5A68-48FD-AE25-15B6DC944C78}" type="presParOf" srcId="{F4AE9C2B-6DB9-4DC4-B916-BB8D08101E88}" destId="{17EA0919-FA14-4305-8F15-CA78AB200EE5}" srcOrd="0" destOrd="0" presId="urn:microsoft.com/office/officeart/2005/8/layout/hierarchy1"/>
    <dgm:cxn modelId="{D96F4AAA-2742-4813-B743-4CC57D821D71}" type="presParOf" srcId="{17EA0919-FA14-4305-8F15-CA78AB200EE5}" destId="{4C279E85-AE10-47FA-8EEC-A4055094856A}" srcOrd="0" destOrd="0" presId="urn:microsoft.com/office/officeart/2005/8/layout/hierarchy1"/>
    <dgm:cxn modelId="{F5733452-19C0-45F2-BCF8-56AF3DECAB21}" type="presParOf" srcId="{17EA0919-FA14-4305-8F15-CA78AB200EE5}" destId="{12F41FC0-2365-45F2-9BE7-5D78A8515D3B}" srcOrd="1" destOrd="0" presId="urn:microsoft.com/office/officeart/2005/8/layout/hierarchy1"/>
    <dgm:cxn modelId="{96B6152D-3341-448B-8074-B491352CED2B}" type="presParOf" srcId="{F4AE9C2B-6DB9-4DC4-B916-BB8D08101E88}" destId="{27F43E2A-DB83-43A5-966A-BEAD733686DC}" srcOrd="1" destOrd="0" presId="urn:microsoft.com/office/officeart/2005/8/layout/hierarchy1"/>
    <dgm:cxn modelId="{B9DD59B6-64FE-4F66-9F04-2A30705418E2}" type="presParOf" srcId="{27F43E2A-DB83-43A5-966A-BEAD733686DC}" destId="{0BEC31AC-6ACE-418E-A3D2-1388779FB038}" srcOrd="0" destOrd="0" presId="urn:microsoft.com/office/officeart/2005/8/layout/hierarchy1"/>
    <dgm:cxn modelId="{E6734590-F5BB-40CD-A2E0-B8E65F65951E}" type="presParOf" srcId="{27F43E2A-DB83-43A5-966A-BEAD733686DC}" destId="{6FAC6870-AA63-44CB-A158-310A9BD851B4}" srcOrd="1" destOrd="0" presId="urn:microsoft.com/office/officeart/2005/8/layout/hierarchy1"/>
    <dgm:cxn modelId="{58A49740-224B-41A9-9DDB-045DB1FE16F5}" type="presParOf" srcId="{6FAC6870-AA63-44CB-A158-310A9BD851B4}" destId="{CF0F64D2-8038-412F-8824-0DC62B8CEF4A}" srcOrd="0" destOrd="0" presId="urn:microsoft.com/office/officeart/2005/8/layout/hierarchy1"/>
    <dgm:cxn modelId="{DB826485-FE5B-47FD-BC33-D2D4D69BBD8A}" type="presParOf" srcId="{CF0F64D2-8038-412F-8824-0DC62B8CEF4A}" destId="{0EE3E8EA-7D59-419B-A09B-A650983CA115}" srcOrd="0" destOrd="0" presId="urn:microsoft.com/office/officeart/2005/8/layout/hierarchy1"/>
    <dgm:cxn modelId="{B4FBE01F-57FB-4C10-ABC8-7A47D52DDBB7}" type="presParOf" srcId="{CF0F64D2-8038-412F-8824-0DC62B8CEF4A}" destId="{8588959B-256A-4A56-8775-7F306EE8B7B6}" srcOrd="1" destOrd="0" presId="urn:microsoft.com/office/officeart/2005/8/layout/hierarchy1"/>
    <dgm:cxn modelId="{FA19C390-94AB-4E11-88E4-0586CAC0B09A}" type="presParOf" srcId="{6FAC6870-AA63-44CB-A158-310A9BD851B4}" destId="{9512BCE2-9667-45CD-8B57-3A42CC5B8C06}" srcOrd="1" destOrd="0" presId="urn:microsoft.com/office/officeart/2005/8/layout/hierarchy1"/>
    <dgm:cxn modelId="{ADA54679-3701-4B07-B9FA-DB476FABB5CD}" type="presParOf" srcId="{DCF652C1-173A-458E-9EBE-714C027B0563}" destId="{3C4D7043-F438-430A-96DF-02800B7893B2}" srcOrd="1" destOrd="0" presId="urn:microsoft.com/office/officeart/2005/8/layout/hierarchy1"/>
    <dgm:cxn modelId="{F52B30A2-F8BD-41BA-B1DD-E5A1263E213C}" type="presParOf" srcId="{3C4D7043-F438-430A-96DF-02800B7893B2}" destId="{A9E166A4-6643-4DD8-94CB-D0FE81888643}" srcOrd="0" destOrd="0" presId="urn:microsoft.com/office/officeart/2005/8/layout/hierarchy1"/>
    <dgm:cxn modelId="{021CE00A-6BE4-464F-A3E2-379682EA36E0}" type="presParOf" srcId="{A9E166A4-6643-4DD8-94CB-D0FE81888643}" destId="{59D3F62B-FA21-4FA6-9553-3E2F646A6EF0}" srcOrd="0" destOrd="0" presId="urn:microsoft.com/office/officeart/2005/8/layout/hierarchy1"/>
    <dgm:cxn modelId="{A7ACF76D-49E5-48D6-B493-E9C8E6C1AB34}" type="presParOf" srcId="{A9E166A4-6643-4DD8-94CB-D0FE81888643}" destId="{6C194882-69EF-47C2-81ED-C20FD349DACB}" srcOrd="1" destOrd="0" presId="urn:microsoft.com/office/officeart/2005/8/layout/hierarchy1"/>
    <dgm:cxn modelId="{93032326-117F-4322-A2DD-A1CEC464B3B1}" type="presParOf" srcId="{3C4D7043-F438-430A-96DF-02800B7893B2}" destId="{4A16A2B8-E5E1-49AA-8040-EA15B4F80E90}"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712D335-352C-452E-BBF0-2052A8B93D3F}"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0D08C9C0-1F85-4A6F-815A-F6F370F27361}">
      <dgm:prSet phldrT="[Text]"/>
      <dgm:spPr/>
      <dgm:t>
        <a:bodyPr/>
        <a:lstStyle/>
        <a:p>
          <a:r>
            <a:rPr lang="he-IL" dirty="0" smtClean="0"/>
            <a:t>ה'</a:t>
          </a:r>
          <a:endParaRPr lang="en-US" dirty="0"/>
        </a:p>
      </dgm:t>
    </dgm:pt>
    <dgm:pt modelId="{76C67BAA-BED6-4245-8282-F0F80880FD2E}" type="parTrans" cxnId="{80553B47-43DA-4231-8B7A-CFFA4BE1F04B}">
      <dgm:prSet/>
      <dgm:spPr/>
      <dgm:t>
        <a:bodyPr/>
        <a:lstStyle/>
        <a:p>
          <a:endParaRPr lang="en-US"/>
        </a:p>
      </dgm:t>
    </dgm:pt>
    <dgm:pt modelId="{F1FAE0E4-CAF0-43FA-803D-32C01E2A1D20}" type="sibTrans" cxnId="{80553B47-43DA-4231-8B7A-CFFA4BE1F04B}">
      <dgm:prSet/>
      <dgm:spPr/>
      <dgm:t>
        <a:bodyPr/>
        <a:lstStyle/>
        <a:p>
          <a:endParaRPr lang="en-US"/>
        </a:p>
      </dgm:t>
    </dgm:pt>
    <dgm:pt modelId="{9BFD8F46-9433-4ED4-8474-1D81946B5A3D}">
      <dgm:prSet phldrT="[Text]"/>
      <dgm:spPr/>
      <dgm:t>
        <a:bodyPr/>
        <a:lstStyle/>
        <a:p>
          <a:r>
            <a:rPr lang="he-IL" dirty="0" smtClean="0"/>
            <a:t>אדם</a:t>
          </a:r>
          <a:endParaRPr lang="en-US" dirty="0"/>
        </a:p>
      </dgm:t>
    </dgm:pt>
    <dgm:pt modelId="{63755722-3B42-4D9D-8C79-1AB05B42167D}" type="parTrans" cxnId="{8F7AA376-A721-4C42-9868-E5A3106193D2}">
      <dgm:prSet/>
      <dgm:spPr/>
      <dgm:t>
        <a:bodyPr/>
        <a:lstStyle/>
        <a:p>
          <a:endParaRPr lang="en-US"/>
        </a:p>
      </dgm:t>
    </dgm:pt>
    <dgm:pt modelId="{71B64C07-551A-44FC-B38E-6F67F5943F88}" type="sibTrans" cxnId="{8F7AA376-A721-4C42-9868-E5A3106193D2}">
      <dgm:prSet/>
      <dgm:spPr/>
      <dgm:t>
        <a:bodyPr/>
        <a:lstStyle/>
        <a:p>
          <a:endParaRPr lang="en-US"/>
        </a:p>
      </dgm:t>
    </dgm:pt>
    <dgm:pt modelId="{7B22E410-08EC-45FD-8BA5-A13BFFCB9EA7}">
      <dgm:prSet phldrT="[Text]"/>
      <dgm:spPr/>
      <dgm:t>
        <a:bodyPr/>
        <a:lstStyle/>
        <a:p>
          <a:r>
            <a:rPr lang="he-IL" dirty="0" smtClean="0"/>
            <a:t>אדם</a:t>
          </a:r>
          <a:endParaRPr lang="en-US" dirty="0"/>
        </a:p>
      </dgm:t>
    </dgm:pt>
    <dgm:pt modelId="{C54BCF94-A1E3-4715-937D-717A298C578C}" type="parTrans" cxnId="{89FF6C69-7729-40E4-A7AD-16B0489B9900}">
      <dgm:prSet/>
      <dgm:spPr/>
      <dgm:t>
        <a:bodyPr/>
        <a:lstStyle/>
        <a:p>
          <a:endParaRPr lang="en-US"/>
        </a:p>
      </dgm:t>
    </dgm:pt>
    <dgm:pt modelId="{B9C415B8-7076-476F-BDA3-B98F6B8CF035}" type="sibTrans" cxnId="{89FF6C69-7729-40E4-A7AD-16B0489B9900}">
      <dgm:prSet/>
      <dgm:spPr/>
      <dgm:t>
        <a:bodyPr/>
        <a:lstStyle/>
        <a:p>
          <a:endParaRPr lang="en-US"/>
        </a:p>
      </dgm:t>
    </dgm:pt>
    <dgm:pt modelId="{FBBE7D1B-68D4-4273-B493-CBE6A47A12D0}">
      <dgm:prSet phldrT="[Text]"/>
      <dgm:spPr/>
      <dgm:t>
        <a:bodyPr/>
        <a:lstStyle/>
        <a:p>
          <a:r>
            <a:rPr lang="he-IL" dirty="0" smtClean="0"/>
            <a:t>אדם</a:t>
          </a:r>
          <a:endParaRPr lang="en-US" dirty="0"/>
        </a:p>
      </dgm:t>
    </dgm:pt>
    <dgm:pt modelId="{B6A0D6CE-7853-4B25-B8A3-40CE6AE7F1B4}" type="sibTrans" cxnId="{78433D96-AC53-486C-B764-7209125D8E8F}">
      <dgm:prSet/>
      <dgm:spPr/>
      <dgm:t>
        <a:bodyPr/>
        <a:lstStyle/>
        <a:p>
          <a:endParaRPr lang="en-US"/>
        </a:p>
      </dgm:t>
    </dgm:pt>
    <dgm:pt modelId="{205CEF9A-63A3-4E52-A921-ECE80DD82831}" type="parTrans" cxnId="{78433D96-AC53-486C-B764-7209125D8E8F}">
      <dgm:prSet/>
      <dgm:spPr/>
      <dgm:t>
        <a:bodyPr/>
        <a:lstStyle/>
        <a:p>
          <a:endParaRPr lang="en-US"/>
        </a:p>
      </dgm:t>
    </dgm:pt>
    <dgm:pt modelId="{4B4DBE25-89F4-48AB-9267-6C665FB15F48}" type="pres">
      <dgm:prSet presAssocID="{B712D335-352C-452E-BBF0-2052A8B93D3F}" presName="hierChild1" presStyleCnt="0">
        <dgm:presLayoutVars>
          <dgm:orgChart val="1"/>
          <dgm:chPref val="1"/>
          <dgm:dir/>
          <dgm:animOne val="branch"/>
          <dgm:animLvl val="lvl"/>
          <dgm:resizeHandles/>
        </dgm:presLayoutVars>
      </dgm:prSet>
      <dgm:spPr/>
      <dgm:t>
        <a:bodyPr/>
        <a:lstStyle/>
        <a:p>
          <a:endParaRPr lang="en-US"/>
        </a:p>
      </dgm:t>
    </dgm:pt>
    <dgm:pt modelId="{B3EF044F-67B0-4671-9570-2473C1D66E24}" type="pres">
      <dgm:prSet presAssocID="{0D08C9C0-1F85-4A6F-815A-F6F370F27361}" presName="hierRoot1" presStyleCnt="0">
        <dgm:presLayoutVars>
          <dgm:hierBranch val="init"/>
        </dgm:presLayoutVars>
      </dgm:prSet>
      <dgm:spPr/>
    </dgm:pt>
    <dgm:pt modelId="{A4B80AF0-AA78-4686-BDC1-115D895FD633}" type="pres">
      <dgm:prSet presAssocID="{0D08C9C0-1F85-4A6F-815A-F6F370F27361}" presName="rootComposite1" presStyleCnt="0"/>
      <dgm:spPr/>
    </dgm:pt>
    <dgm:pt modelId="{76E8AFE6-7DD3-4D6D-BD82-AC12632B5B25}" type="pres">
      <dgm:prSet presAssocID="{0D08C9C0-1F85-4A6F-815A-F6F370F27361}" presName="rootText1" presStyleLbl="node0" presStyleIdx="0" presStyleCnt="1" custFlipHor="1" custScaleX="118401" custScaleY="207968" custLinFactNeighborX="0" custLinFactNeighborY="-31532">
        <dgm:presLayoutVars>
          <dgm:chPref val="3"/>
        </dgm:presLayoutVars>
      </dgm:prSet>
      <dgm:spPr/>
      <dgm:t>
        <a:bodyPr/>
        <a:lstStyle/>
        <a:p>
          <a:endParaRPr lang="en-US"/>
        </a:p>
      </dgm:t>
    </dgm:pt>
    <dgm:pt modelId="{1BC482DC-31C7-4A08-8880-EC5BEB07FDD9}" type="pres">
      <dgm:prSet presAssocID="{0D08C9C0-1F85-4A6F-815A-F6F370F27361}" presName="rootConnector1" presStyleLbl="node1" presStyleIdx="0" presStyleCnt="0"/>
      <dgm:spPr/>
      <dgm:t>
        <a:bodyPr/>
        <a:lstStyle/>
        <a:p>
          <a:endParaRPr lang="en-US"/>
        </a:p>
      </dgm:t>
    </dgm:pt>
    <dgm:pt modelId="{B38E50A7-1261-4C4F-9C7B-22A1FA0D0015}" type="pres">
      <dgm:prSet presAssocID="{0D08C9C0-1F85-4A6F-815A-F6F370F27361}" presName="hierChild2" presStyleCnt="0"/>
      <dgm:spPr/>
    </dgm:pt>
    <dgm:pt modelId="{D9B3C916-9D81-43D3-885D-270768D8B853}" type="pres">
      <dgm:prSet presAssocID="{205CEF9A-63A3-4E52-A921-ECE80DD82831}" presName="Name37" presStyleLbl="parChTrans1D2" presStyleIdx="0" presStyleCnt="3"/>
      <dgm:spPr/>
      <dgm:t>
        <a:bodyPr/>
        <a:lstStyle/>
        <a:p>
          <a:endParaRPr lang="en-US"/>
        </a:p>
      </dgm:t>
    </dgm:pt>
    <dgm:pt modelId="{AE8A448C-EC3E-4A9F-AD24-C43508ADA055}" type="pres">
      <dgm:prSet presAssocID="{FBBE7D1B-68D4-4273-B493-CBE6A47A12D0}" presName="hierRoot2" presStyleCnt="0">
        <dgm:presLayoutVars>
          <dgm:hierBranch val="init"/>
        </dgm:presLayoutVars>
      </dgm:prSet>
      <dgm:spPr/>
    </dgm:pt>
    <dgm:pt modelId="{B80E773D-90E4-4296-84D9-2AE0768BF326}" type="pres">
      <dgm:prSet presAssocID="{FBBE7D1B-68D4-4273-B493-CBE6A47A12D0}" presName="rootComposite" presStyleCnt="0"/>
      <dgm:spPr/>
    </dgm:pt>
    <dgm:pt modelId="{9CC027C9-D15F-4E6B-AF79-036546B9AB59}" type="pres">
      <dgm:prSet presAssocID="{FBBE7D1B-68D4-4273-B493-CBE6A47A12D0}" presName="rootText" presStyleLbl="node2" presStyleIdx="0" presStyleCnt="3">
        <dgm:presLayoutVars>
          <dgm:chPref val="3"/>
        </dgm:presLayoutVars>
      </dgm:prSet>
      <dgm:spPr/>
      <dgm:t>
        <a:bodyPr/>
        <a:lstStyle/>
        <a:p>
          <a:endParaRPr lang="en-US"/>
        </a:p>
      </dgm:t>
    </dgm:pt>
    <dgm:pt modelId="{785A983A-F349-4B27-B2E3-4876D52DAF7F}" type="pres">
      <dgm:prSet presAssocID="{FBBE7D1B-68D4-4273-B493-CBE6A47A12D0}" presName="rootConnector" presStyleLbl="node2" presStyleIdx="0" presStyleCnt="3"/>
      <dgm:spPr/>
      <dgm:t>
        <a:bodyPr/>
        <a:lstStyle/>
        <a:p>
          <a:endParaRPr lang="en-US"/>
        </a:p>
      </dgm:t>
    </dgm:pt>
    <dgm:pt modelId="{05763D07-A171-452F-80A3-19D953AD3710}" type="pres">
      <dgm:prSet presAssocID="{FBBE7D1B-68D4-4273-B493-CBE6A47A12D0}" presName="hierChild4" presStyleCnt="0"/>
      <dgm:spPr/>
    </dgm:pt>
    <dgm:pt modelId="{D5BCA816-9C9D-4498-88EC-F40C58466803}" type="pres">
      <dgm:prSet presAssocID="{FBBE7D1B-68D4-4273-B493-CBE6A47A12D0}" presName="hierChild5" presStyleCnt="0"/>
      <dgm:spPr/>
    </dgm:pt>
    <dgm:pt modelId="{632FBC99-289F-4E80-8514-080F98745966}" type="pres">
      <dgm:prSet presAssocID="{63755722-3B42-4D9D-8C79-1AB05B42167D}" presName="Name37" presStyleLbl="parChTrans1D2" presStyleIdx="1" presStyleCnt="3"/>
      <dgm:spPr/>
      <dgm:t>
        <a:bodyPr/>
        <a:lstStyle/>
        <a:p>
          <a:endParaRPr lang="en-US"/>
        </a:p>
      </dgm:t>
    </dgm:pt>
    <dgm:pt modelId="{FA635413-0FF9-4170-8A26-C9F236A838C7}" type="pres">
      <dgm:prSet presAssocID="{9BFD8F46-9433-4ED4-8474-1D81946B5A3D}" presName="hierRoot2" presStyleCnt="0">
        <dgm:presLayoutVars>
          <dgm:hierBranch val="init"/>
        </dgm:presLayoutVars>
      </dgm:prSet>
      <dgm:spPr/>
    </dgm:pt>
    <dgm:pt modelId="{4F6E0463-59AD-4129-B0EE-4DD4CAAA16BF}" type="pres">
      <dgm:prSet presAssocID="{9BFD8F46-9433-4ED4-8474-1D81946B5A3D}" presName="rootComposite" presStyleCnt="0"/>
      <dgm:spPr/>
    </dgm:pt>
    <dgm:pt modelId="{70395249-EDC0-4499-9E39-249FE900FD94}" type="pres">
      <dgm:prSet presAssocID="{9BFD8F46-9433-4ED4-8474-1D81946B5A3D}" presName="rootText" presStyleLbl="node2" presStyleIdx="1" presStyleCnt="3">
        <dgm:presLayoutVars>
          <dgm:chPref val="3"/>
        </dgm:presLayoutVars>
      </dgm:prSet>
      <dgm:spPr/>
      <dgm:t>
        <a:bodyPr/>
        <a:lstStyle/>
        <a:p>
          <a:endParaRPr lang="en-US"/>
        </a:p>
      </dgm:t>
    </dgm:pt>
    <dgm:pt modelId="{4A504CBC-7301-4048-88EB-A827901920BF}" type="pres">
      <dgm:prSet presAssocID="{9BFD8F46-9433-4ED4-8474-1D81946B5A3D}" presName="rootConnector" presStyleLbl="node2" presStyleIdx="1" presStyleCnt="3"/>
      <dgm:spPr/>
      <dgm:t>
        <a:bodyPr/>
        <a:lstStyle/>
        <a:p>
          <a:endParaRPr lang="en-US"/>
        </a:p>
      </dgm:t>
    </dgm:pt>
    <dgm:pt modelId="{C28DC427-CC76-4BA2-8933-BD65828BD415}" type="pres">
      <dgm:prSet presAssocID="{9BFD8F46-9433-4ED4-8474-1D81946B5A3D}" presName="hierChild4" presStyleCnt="0"/>
      <dgm:spPr/>
    </dgm:pt>
    <dgm:pt modelId="{3F10E4E1-4EA7-48F6-A810-F02EF0486F77}" type="pres">
      <dgm:prSet presAssocID="{9BFD8F46-9433-4ED4-8474-1D81946B5A3D}" presName="hierChild5" presStyleCnt="0"/>
      <dgm:spPr/>
    </dgm:pt>
    <dgm:pt modelId="{E65DDFEC-840F-4549-B119-9E6622607076}" type="pres">
      <dgm:prSet presAssocID="{C54BCF94-A1E3-4715-937D-717A298C578C}" presName="Name37" presStyleLbl="parChTrans1D2" presStyleIdx="2" presStyleCnt="3"/>
      <dgm:spPr/>
      <dgm:t>
        <a:bodyPr/>
        <a:lstStyle/>
        <a:p>
          <a:endParaRPr lang="en-US"/>
        </a:p>
      </dgm:t>
    </dgm:pt>
    <dgm:pt modelId="{FF5957F9-7306-4448-8580-7B659D184FC1}" type="pres">
      <dgm:prSet presAssocID="{7B22E410-08EC-45FD-8BA5-A13BFFCB9EA7}" presName="hierRoot2" presStyleCnt="0">
        <dgm:presLayoutVars>
          <dgm:hierBranch val="init"/>
        </dgm:presLayoutVars>
      </dgm:prSet>
      <dgm:spPr/>
    </dgm:pt>
    <dgm:pt modelId="{AE703483-3D58-49C2-A15C-D940DF957B2F}" type="pres">
      <dgm:prSet presAssocID="{7B22E410-08EC-45FD-8BA5-A13BFFCB9EA7}" presName="rootComposite" presStyleCnt="0"/>
      <dgm:spPr/>
    </dgm:pt>
    <dgm:pt modelId="{B5146EF3-1400-4E16-B78C-CEC2D1412F53}" type="pres">
      <dgm:prSet presAssocID="{7B22E410-08EC-45FD-8BA5-A13BFFCB9EA7}" presName="rootText" presStyleLbl="node2" presStyleIdx="2" presStyleCnt="3">
        <dgm:presLayoutVars>
          <dgm:chPref val="3"/>
        </dgm:presLayoutVars>
      </dgm:prSet>
      <dgm:spPr/>
      <dgm:t>
        <a:bodyPr/>
        <a:lstStyle/>
        <a:p>
          <a:endParaRPr lang="en-US"/>
        </a:p>
      </dgm:t>
    </dgm:pt>
    <dgm:pt modelId="{67138F7B-D31E-44E7-98E8-8CCE87927924}" type="pres">
      <dgm:prSet presAssocID="{7B22E410-08EC-45FD-8BA5-A13BFFCB9EA7}" presName="rootConnector" presStyleLbl="node2" presStyleIdx="2" presStyleCnt="3"/>
      <dgm:spPr/>
      <dgm:t>
        <a:bodyPr/>
        <a:lstStyle/>
        <a:p>
          <a:endParaRPr lang="en-US"/>
        </a:p>
      </dgm:t>
    </dgm:pt>
    <dgm:pt modelId="{DED02195-E0BB-483D-AA22-53A051626263}" type="pres">
      <dgm:prSet presAssocID="{7B22E410-08EC-45FD-8BA5-A13BFFCB9EA7}" presName="hierChild4" presStyleCnt="0"/>
      <dgm:spPr/>
    </dgm:pt>
    <dgm:pt modelId="{8F0A5E84-8FC0-47FD-9A9B-15E90625645E}" type="pres">
      <dgm:prSet presAssocID="{7B22E410-08EC-45FD-8BA5-A13BFFCB9EA7}" presName="hierChild5" presStyleCnt="0"/>
      <dgm:spPr/>
    </dgm:pt>
    <dgm:pt modelId="{B5B3E6C8-9DBC-49CC-8A02-E6142F2E1BD8}" type="pres">
      <dgm:prSet presAssocID="{0D08C9C0-1F85-4A6F-815A-F6F370F27361}" presName="hierChild3" presStyleCnt="0"/>
      <dgm:spPr/>
    </dgm:pt>
  </dgm:ptLst>
  <dgm:cxnLst>
    <dgm:cxn modelId="{89FF6C69-7729-40E4-A7AD-16B0489B9900}" srcId="{0D08C9C0-1F85-4A6F-815A-F6F370F27361}" destId="{7B22E410-08EC-45FD-8BA5-A13BFFCB9EA7}" srcOrd="2" destOrd="0" parTransId="{C54BCF94-A1E3-4715-937D-717A298C578C}" sibTransId="{B9C415B8-7076-476F-BDA3-B98F6B8CF035}"/>
    <dgm:cxn modelId="{EA0A9C35-02DB-487A-BBF1-4B563B3C4939}" type="presOf" srcId="{C54BCF94-A1E3-4715-937D-717A298C578C}" destId="{E65DDFEC-840F-4549-B119-9E6622607076}" srcOrd="0" destOrd="0" presId="urn:microsoft.com/office/officeart/2005/8/layout/orgChart1"/>
    <dgm:cxn modelId="{5D689CC1-B9CF-4963-A70C-5A337EF7D503}" type="presOf" srcId="{FBBE7D1B-68D4-4273-B493-CBE6A47A12D0}" destId="{9CC027C9-D15F-4E6B-AF79-036546B9AB59}" srcOrd="0" destOrd="0" presId="urn:microsoft.com/office/officeart/2005/8/layout/orgChart1"/>
    <dgm:cxn modelId="{6324A3E6-5CC6-416D-B2D4-4C7B471BA1B7}" type="presOf" srcId="{205CEF9A-63A3-4E52-A921-ECE80DD82831}" destId="{D9B3C916-9D81-43D3-885D-270768D8B853}" srcOrd="0" destOrd="0" presId="urn:microsoft.com/office/officeart/2005/8/layout/orgChart1"/>
    <dgm:cxn modelId="{13EDE258-70B4-46FF-84E5-28AFC41F6EFC}" type="presOf" srcId="{0D08C9C0-1F85-4A6F-815A-F6F370F27361}" destId="{76E8AFE6-7DD3-4D6D-BD82-AC12632B5B25}" srcOrd="0" destOrd="0" presId="urn:microsoft.com/office/officeart/2005/8/layout/orgChart1"/>
    <dgm:cxn modelId="{924C6461-1DDF-4CE8-8949-B2E3F4EDDEB1}" type="presOf" srcId="{9BFD8F46-9433-4ED4-8474-1D81946B5A3D}" destId="{70395249-EDC0-4499-9E39-249FE900FD94}" srcOrd="0" destOrd="0" presId="urn:microsoft.com/office/officeart/2005/8/layout/orgChart1"/>
    <dgm:cxn modelId="{16E4B3A6-525E-457A-ADF0-A0428028E2AC}" type="presOf" srcId="{7B22E410-08EC-45FD-8BA5-A13BFFCB9EA7}" destId="{B5146EF3-1400-4E16-B78C-CEC2D1412F53}" srcOrd="0" destOrd="0" presId="urn:microsoft.com/office/officeart/2005/8/layout/orgChart1"/>
    <dgm:cxn modelId="{78433D96-AC53-486C-B764-7209125D8E8F}" srcId="{0D08C9C0-1F85-4A6F-815A-F6F370F27361}" destId="{FBBE7D1B-68D4-4273-B493-CBE6A47A12D0}" srcOrd="0" destOrd="0" parTransId="{205CEF9A-63A3-4E52-A921-ECE80DD82831}" sibTransId="{B6A0D6CE-7853-4B25-B8A3-40CE6AE7F1B4}"/>
    <dgm:cxn modelId="{2581ECB7-6E7E-40D1-864B-850A8C12D59B}" type="presOf" srcId="{63755722-3B42-4D9D-8C79-1AB05B42167D}" destId="{632FBC99-289F-4E80-8514-080F98745966}" srcOrd="0" destOrd="0" presId="urn:microsoft.com/office/officeart/2005/8/layout/orgChart1"/>
    <dgm:cxn modelId="{80553B47-43DA-4231-8B7A-CFFA4BE1F04B}" srcId="{B712D335-352C-452E-BBF0-2052A8B93D3F}" destId="{0D08C9C0-1F85-4A6F-815A-F6F370F27361}" srcOrd="0" destOrd="0" parTransId="{76C67BAA-BED6-4245-8282-F0F80880FD2E}" sibTransId="{F1FAE0E4-CAF0-43FA-803D-32C01E2A1D20}"/>
    <dgm:cxn modelId="{8F7AA376-A721-4C42-9868-E5A3106193D2}" srcId="{0D08C9C0-1F85-4A6F-815A-F6F370F27361}" destId="{9BFD8F46-9433-4ED4-8474-1D81946B5A3D}" srcOrd="1" destOrd="0" parTransId="{63755722-3B42-4D9D-8C79-1AB05B42167D}" sibTransId="{71B64C07-551A-44FC-B38E-6F67F5943F88}"/>
    <dgm:cxn modelId="{1A6FF22C-44D9-4BCF-A260-64EC918CC62B}" type="presOf" srcId="{0D08C9C0-1F85-4A6F-815A-F6F370F27361}" destId="{1BC482DC-31C7-4A08-8880-EC5BEB07FDD9}" srcOrd="1" destOrd="0" presId="urn:microsoft.com/office/officeart/2005/8/layout/orgChart1"/>
    <dgm:cxn modelId="{9D86E123-D031-4B08-823F-EA49C42E271C}" type="presOf" srcId="{7B22E410-08EC-45FD-8BA5-A13BFFCB9EA7}" destId="{67138F7B-D31E-44E7-98E8-8CCE87927924}" srcOrd="1" destOrd="0" presId="urn:microsoft.com/office/officeart/2005/8/layout/orgChart1"/>
    <dgm:cxn modelId="{68C5D98A-CEDA-4869-9C1D-E556DB744F89}" type="presOf" srcId="{B712D335-352C-452E-BBF0-2052A8B93D3F}" destId="{4B4DBE25-89F4-48AB-9267-6C665FB15F48}" srcOrd="0" destOrd="0" presId="urn:microsoft.com/office/officeart/2005/8/layout/orgChart1"/>
    <dgm:cxn modelId="{737B2265-4080-43B8-BD59-D6BB2B6ACF03}" type="presOf" srcId="{FBBE7D1B-68D4-4273-B493-CBE6A47A12D0}" destId="{785A983A-F349-4B27-B2E3-4876D52DAF7F}" srcOrd="1" destOrd="0" presId="urn:microsoft.com/office/officeart/2005/8/layout/orgChart1"/>
    <dgm:cxn modelId="{AE0A4829-4127-42A9-9D78-6B05C4338975}" type="presOf" srcId="{9BFD8F46-9433-4ED4-8474-1D81946B5A3D}" destId="{4A504CBC-7301-4048-88EB-A827901920BF}" srcOrd="1" destOrd="0" presId="urn:microsoft.com/office/officeart/2005/8/layout/orgChart1"/>
    <dgm:cxn modelId="{8261B68D-295C-4068-8D1C-B5383CB1AB7D}" type="presParOf" srcId="{4B4DBE25-89F4-48AB-9267-6C665FB15F48}" destId="{B3EF044F-67B0-4671-9570-2473C1D66E24}" srcOrd="0" destOrd="0" presId="urn:microsoft.com/office/officeart/2005/8/layout/orgChart1"/>
    <dgm:cxn modelId="{F89212B8-57EA-4769-8F68-33B85C3CFF75}" type="presParOf" srcId="{B3EF044F-67B0-4671-9570-2473C1D66E24}" destId="{A4B80AF0-AA78-4686-BDC1-115D895FD633}" srcOrd="0" destOrd="0" presId="urn:microsoft.com/office/officeart/2005/8/layout/orgChart1"/>
    <dgm:cxn modelId="{CA4AFEB3-B91B-476B-8182-863971AF8DA1}" type="presParOf" srcId="{A4B80AF0-AA78-4686-BDC1-115D895FD633}" destId="{76E8AFE6-7DD3-4D6D-BD82-AC12632B5B25}" srcOrd="0" destOrd="0" presId="urn:microsoft.com/office/officeart/2005/8/layout/orgChart1"/>
    <dgm:cxn modelId="{C9370483-EEB9-4FE1-A0BB-C67D3B632F95}" type="presParOf" srcId="{A4B80AF0-AA78-4686-BDC1-115D895FD633}" destId="{1BC482DC-31C7-4A08-8880-EC5BEB07FDD9}" srcOrd="1" destOrd="0" presId="urn:microsoft.com/office/officeart/2005/8/layout/orgChart1"/>
    <dgm:cxn modelId="{32EE26F0-6297-47B0-9B0F-737EB6699790}" type="presParOf" srcId="{B3EF044F-67B0-4671-9570-2473C1D66E24}" destId="{B38E50A7-1261-4C4F-9C7B-22A1FA0D0015}" srcOrd="1" destOrd="0" presId="urn:microsoft.com/office/officeart/2005/8/layout/orgChart1"/>
    <dgm:cxn modelId="{B42E3DE4-7719-4A76-BC32-9236C4BDFD46}" type="presParOf" srcId="{B38E50A7-1261-4C4F-9C7B-22A1FA0D0015}" destId="{D9B3C916-9D81-43D3-885D-270768D8B853}" srcOrd="0" destOrd="0" presId="urn:microsoft.com/office/officeart/2005/8/layout/orgChart1"/>
    <dgm:cxn modelId="{0D3D0950-363D-418C-8246-123C85DB9B97}" type="presParOf" srcId="{B38E50A7-1261-4C4F-9C7B-22A1FA0D0015}" destId="{AE8A448C-EC3E-4A9F-AD24-C43508ADA055}" srcOrd="1" destOrd="0" presId="urn:microsoft.com/office/officeart/2005/8/layout/orgChart1"/>
    <dgm:cxn modelId="{7FD5AC2F-DF9A-4C1E-A819-DE1C3F01B9A8}" type="presParOf" srcId="{AE8A448C-EC3E-4A9F-AD24-C43508ADA055}" destId="{B80E773D-90E4-4296-84D9-2AE0768BF326}" srcOrd="0" destOrd="0" presId="urn:microsoft.com/office/officeart/2005/8/layout/orgChart1"/>
    <dgm:cxn modelId="{AC742E27-2FAB-4789-9A2B-2A42DBD76351}" type="presParOf" srcId="{B80E773D-90E4-4296-84D9-2AE0768BF326}" destId="{9CC027C9-D15F-4E6B-AF79-036546B9AB59}" srcOrd="0" destOrd="0" presId="urn:microsoft.com/office/officeart/2005/8/layout/orgChart1"/>
    <dgm:cxn modelId="{A42F397E-56E3-4E37-BB17-A3317057ED06}" type="presParOf" srcId="{B80E773D-90E4-4296-84D9-2AE0768BF326}" destId="{785A983A-F349-4B27-B2E3-4876D52DAF7F}" srcOrd="1" destOrd="0" presId="urn:microsoft.com/office/officeart/2005/8/layout/orgChart1"/>
    <dgm:cxn modelId="{D8E58B04-25DE-4A72-829D-434C584B6BD8}" type="presParOf" srcId="{AE8A448C-EC3E-4A9F-AD24-C43508ADA055}" destId="{05763D07-A171-452F-80A3-19D953AD3710}" srcOrd="1" destOrd="0" presId="urn:microsoft.com/office/officeart/2005/8/layout/orgChart1"/>
    <dgm:cxn modelId="{5BF3905B-03C6-4786-9455-84B4FD1F6F3D}" type="presParOf" srcId="{AE8A448C-EC3E-4A9F-AD24-C43508ADA055}" destId="{D5BCA816-9C9D-4498-88EC-F40C58466803}" srcOrd="2" destOrd="0" presId="urn:microsoft.com/office/officeart/2005/8/layout/orgChart1"/>
    <dgm:cxn modelId="{C6259A49-41EB-49AA-B17E-7ED3FC3B4C19}" type="presParOf" srcId="{B38E50A7-1261-4C4F-9C7B-22A1FA0D0015}" destId="{632FBC99-289F-4E80-8514-080F98745966}" srcOrd="2" destOrd="0" presId="urn:microsoft.com/office/officeart/2005/8/layout/orgChart1"/>
    <dgm:cxn modelId="{C34DF4AD-E2B6-4D88-9C6C-FC6482382949}" type="presParOf" srcId="{B38E50A7-1261-4C4F-9C7B-22A1FA0D0015}" destId="{FA635413-0FF9-4170-8A26-C9F236A838C7}" srcOrd="3" destOrd="0" presId="urn:microsoft.com/office/officeart/2005/8/layout/orgChart1"/>
    <dgm:cxn modelId="{875CDEED-8B20-41C1-9259-218D42F2BC84}" type="presParOf" srcId="{FA635413-0FF9-4170-8A26-C9F236A838C7}" destId="{4F6E0463-59AD-4129-B0EE-4DD4CAAA16BF}" srcOrd="0" destOrd="0" presId="urn:microsoft.com/office/officeart/2005/8/layout/orgChart1"/>
    <dgm:cxn modelId="{55C061A6-7AD3-46F0-8EDC-71764FD4FC94}" type="presParOf" srcId="{4F6E0463-59AD-4129-B0EE-4DD4CAAA16BF}" destId="{70395249-EDC0-4499-9E39-249FE900FD94}" srcOrd="0" destOrd="0" presId="urn:microsoft.com/office/officeart/2005/8/layout/orgChart1"/>
    <dgm:cxn modelId="{092BFFB4-F5F0-4E55-BEC0-706425284A5C}" type="presParOf" srcId="{4F6E0463-59AD-4129-B0EE-4DD4CAAA16BF}" destId="{4A504CBC-7301-4048-88EB-A827901920BF}" srcOrd="1" destOrd="0" presId="urn:microsoft.com/office/officeart/2005/8/layout/orgChart1"/>
    <dgm:cxn modelId="{3B4DEDF4-C18E-4D96-AF7B-FD6B5F83DAC2}" type="presParOf" srcId="{FA635413-0FF9-4170-8A26-C9F236A838C7}" destId="{C28DC427-CC76-4BA2-8933-BD65828BD415}" srcOrd="1" destOrd="0" presId="urn:microsoft.com/office/officeart/2005/8/layout/orgChart1"/>
    <dgm:cxn modelId="{77E57527-0AFF-4EFE-AFD6-BFBE980EDFB4}" type="presParOf" srcId="{FA635413-0FF9-4170-8A26-C9F236A838C7}" destId="{3F10E4E1-4EA7-48F6-A810-F02EF0486F77}" srcOrd="2" destOrd="0" presId="urn:microsoft.com/office/officeart/2005/8/layout/orgChart1"/>
    <dgm:cxn modelId="{10A2AE36-0B9B-4435-BED2-95CCDEDC2902}" type="presParOf" srcId="{B38E50A7-1261-4C4F-9C7B-22A1FA0D0015}" destId="{E65DDFEC-840F-4549-B119-9E6622607076}" srcOrd="4" destOrd="0" presId="urn:microsoft.com/office/officeart/2005/8/layout/orgChart1"/>
    <dgm:cxn modelId="{22C86D6C-4A46-46B5-963E-AA28962EC663}" type="presParOf" srcId="{B38E50A7-1261-4C4F-9C7B-22A1FA0D0015}" destId="{FF5957F9-7306-4448-8580-7B659D184FC1}" srcOrd="5" destOrd="0" presId="urn:microsoft.com/office/officeart/2005/8/layout/orgChart1"/>
    <dgm:cxn modelId="{79F5D571-BAF8-4794-8CB4-E81342F24053}" type="presParOf" srcId="{FF5957F9-7306-4448-8580-7B659D184FC1}" destId="{AE703483-3D58-49C2-A15C-D940DF957B2F}" srcOrd="0" destOrd="0" presId="urn:microsoft.com/office/officeart/2005/8/layout/orgChart1"/>
    <dgm:cxn modelId="{9AD72E3E-9CE9-462C-B94B-D6A7A50865CB}" type="presParOf" srcId="{AE703483-3D58-49C2-A15C-D940DF957B2F}" destId="{B5146EF3-1400-4E16-B78C-CEC2D1412F53}" srcOrd="0" destOrd="0" presId="urn:microsoft.com/office/officeart/2005/8/layout/orgChart1"/>
    <dgm:cxn modelId="{80D7B652-9753-4CF5-9D7B-C615182BDB4E}" type="presParOf" srcId="{AE703483-3D58-49C2-A15C-D940DF957B2F}" destId="{67138F7B-D31E-44E7-98E8-8CCE87927924}" srcOrd="1" destOrd="0" presId="urn:microsoft.com/office/officeart/2005/8/layout/orgChart1"/>
    <dgm:cxn modelId="{9FE0FFCE-C5C8-481A-98F3-F98B9380E14E}" type="presParOf" srcId="{FF5957F9-7306-4448-8580-7B659D184FC1}" destId="{DED02195-E0BB-483D-AA22-53A051626263}" srcOrd="1" destOrd="0" presId="urn:microsoft.com/office/officeart/2005/8/layout/orgChart1"/>
    <dgm:cxn modelId="{F24ACAC2-ADDD-4FF7-9362-83A76D1B7615}" type="presParOf" srcId="{FF5957F9-7306-4448-8580-7B659D184FC1}" destId="{8F0A5E84-8FC0-47FD-9A9B-15E90625645E}" srcOrd="2" destOrd="0" presId="urn:microsoft.com/office/officeart/2005/8/layout/orgChart1"/>
    <dgm:cxn modelId="{CAD49647-86A4-4E12-802C-919C531FAA83}" type="presParOf" srcId="{B3EF044F-67B0-4671-9570-2473C1D66E24}" destId="{B5B3E6C8-9DBC-49CC-8A02-E6142F2E1BD8}" srcOrd="2" destOrd="0" presId="urn:microsoft.com/office/officeart/2005/8/layout/orgChart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5DDFEC-840F-4549-B119-9E6622607076}">
      <dsp:nvSpPr>
        <dsp:cNvPr id="0" name=""/>
        <dsp:cNvSpPr/>
      </dsp:nvSpPr>
      <dsp:spPr>
        <a:xfrm>
          <a:off x="2041603" y="1646460"/>
          <a:ext cx="1406365" cy="925647"/>
        </a:xfrm>
        <a:custGeom>
          <a:avLst/>
          <a:gdLst/>
          <a:ahLst/>
          <a:cxnLst/>
          <a:rect l="0" t="0" r="0" b="0"/>
          <a:pathLst>
            <a:path>
              <a:moveTo>
                <a:pt x="0" y="0"/>
              </a:moveTo>
              <a:lnTo>
                <a:pt x="0" y="801672"/>
              </a:lnTo>
              <a:lnTo>
                <a:pt x="1406365" y="801672"/>
              </a:lnTo>
              <a:lnTo>
                <a:pt x="1406365" y="92564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32FBC99-289F-4E80-8514-080F98745966}">
      <dsp:nvSpPr>
        <dsp:cNvPr id="0" name=""/>
        <dsp:cNvSpPr/>
      </dsp:nvSpPr>
      <dsp:spPr>
        <a:xfrm>
          <a:off x="1973580" y="1646460"/>
          <a:ext cx="91440" cy="925647"/>
        </a:xfrm>
        <a:custGeom>
          <a:avLst/>
          <a:gdLst/>
          <a:ahLst/>
          <a:cxnLst/>
          <a:rect l="0" t="0" r="0" b="0"/>
          <a:pathLst>
            <a:path>
              <a:moveTo>
                <a:pt x="68023" y="0"/>
              </a:moveTo>
              <a:lnTo>
                <a:pt x="68023" y="801672"/>
              </a:lnTo>
              <a:lnTo>
                <a:pt x="45720" y="801672"/>
              </a:lnTo>
              <a:lnTo>
                <a:pt x="45720" y="92564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9B3C916-9D81-43D3-885D-270768D8B853}">
      <dsp:nvSpPr>
        <dsp:cNvPr id="0" name=""/>
        <dsp:cNvSpPr/>
      </dsp:nvSpPr>
      <dsp:spPr>
        <a:xfrm>
          <a:off x="590630" y="1646460"/>
          <a:ext cx="1450973" cy="925647"/>
        </a:xfrm>
        <a:custGeom>
          <a:avLst/>
          <a:gdLst/>
          <a:ahLst/>
          <a:cxnLst/>
          <a:rect l="0" t="0" r="0" b="0"/>
          <a:pathLst>
            <a:path>
              <a:moveTo>
                <a:pt x="1450973" y="0"/>
              </a:moveTo>
              <a:lnTo>
                <a:pt x="1450973" y="801672"/>
              </a:lnTo>
              <a:lnTo>
                <a:pt x="0" y="801672"/>
              </a:lnTo>
              <a:lnTo>
                <a:pt x="0" y="92564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6E8AFE6-7DD3-4D6D-BD82-AC12632B5B25}">
      <dsp:nvSpPr>
        <dsp:cNvPr id="0" name=""/>
        <dsp:cNvSpPr/>
      </dsp:nvSpPr>
      <dsp:spPr>
        <a:xfrm rot="10800000" flipV="1">
          <a:off x="1317699" y="685798"/>
          <a:ext cx="1447808" cy="96066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1689100">
            <a:lnSpc>
              <a:spcPct val="90000"/>
            </a:lnSpc>
            <a:spcBef>
              <a:spcPct val="0"/>
            </a:spcBef>
            <a:spcAft>
              <a:spcPct val="35000"/>
            </a:spcAft>
          </a:pPr>
          <a:r>
            <a:rPr lang="he-IL" sz="3800" kern="1200" dirty="0" smtClean="0"/>
            <a:t>ה'</a:t>
          </a:r>
          <a:endParaRPr lang="en-US" sz="3800" kern="1200" dirty="0"/>
        </a:p>
      </dsp:txBody>
      <dsp:txXfrm rot="-10800000">
        <a:off x="1317699" y="685798"/>
        <a:ext cx="1447808" cy="960662"/>
      </dsp:txXfrm>
    </dsp:sp>
    <dsp:sp modelId="{9CC027C9-D15F-4E6B-AF79-036546B9AB59}">
      <dsp:nvSpPr>
        <dsp:cNvPr id="0" name=""/>
        <dsp:cNvSpPr/>
      </dsp:nvSpPr>
      <dsp:spPr>
        <a:xfrm>
          <a:off x="271" y="2572108"/>
          <a:ext cx="1180718" cy="59035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1689100">
            <a:lnSpc>
              <a:spcPct val="90000"/>
            </a:lnSpc>
            <a:spcBef>
              <a:spcPct val="0"/>
            </a:spcBef>
            <a:spcAft>
              <a:spcPct val="35000"/>
            </a:spcAft>
          </a:pPr>
          <a:r>
            <a:rPr lang="he-IL" sz="3800" kern="1200" dirty="0" smtClean="0"/>
            <a:t>אדם</a:t>
          </a:r>
          <a:endParaRPr lang="en-US" sz="3800" kern="1200" dirty="0"/>
        </a:p>
      </dsp:txBody>
      <dsp:txXfrm>
        <a:off x="271" y="2572108"/>
        <a:ext cx="1180718" cy="590359"/>
      </dsp:txXfrm>
    </dsp:sp>
    <dsp:sp modelId="{70395249-EDC0-4499-9E39-249FE900FD94}">
      <dsp:nvSpPr>
        <dsp:cNvPr id="0" name=""/>
        <dsp:cNvSpPr/>
      </dsp:nvSpPr>
      <dsp:spPr>
        <a:xfrm>
          <a:off x="1428940" y="2572108"/>
          <a:ext cx="1180718" cy="59035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1689100">
            <a:lnSpc>
              <a:spcPct val="90000"/>
            </a:lnSpc>
            <a:spcBef>
              <a:spcPct val="0"/>
            </a:spcBef>
            <a:spcAft>
              <a:spcPct val="35000"/>
            </a:spcAft>
          </a:pPr>
          <a:r>
            <a:rPr lang="he-IL" sz="3800" kern="1200" dirty="0" smtClean="0"/>
            <a:t>אדם</a:t>
          </a:r>
          <a:endParaRPr lang="en-US" sz="3800" kern="1200" dirty="0"/>
        </a:p>
      </dsp:txBody>
      <dsp:txXfrm>
        <a:off x="1428940" y="2572108"/>
        <a:ext cx="1180718" cy="590359"/>
      </dsp:txXfrm>
    </dsp:sp>
    <dsp:sp modelId="{B5146EF3-1400-4E16-B78C-CEC2D1412F53}">
      <dsp:nvSpPr>
        <dsp:cNvPr id="0" name=""/>
        <dsp:cNvSpPr/>
      </dsp:nvSpPr>
      <dsp:spPr>
        <a:xfrm>
          <a:off x="2857610" y="2572108"/>
          <a:ext cx="1180718" cy="59035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1689100">
            <a:lnSpc>
              <a:spcPct val="90000"/>
            </a:lnSpc>
            <a:spcBef>
              <a:spcPct val="0"/>
            </a:spcBef>
            <a:spcAft>
              <a:spcPct val="35000"/>
            </a:spcAft>
          </a:pPr>
          <a:r>
            <a:rPr lang="he-IL" sz="3800" kern="1200" dirty="0" smtClean="0"/>
            <a:t>אדם</a:t>
          </a:r>
          <a:endParaRPr lang="en-US" sz="3800" kern="1200" dirty="0"/>
        </a:p>
      </dsp:txBody>
      <dsp:txXfrm>
        <a:off x="2857610" y="2572108"/>
        <a:ext cx="1180718" cy="59035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5DDFEC-840F-4549-B119-9E6622607076}">
      <dsp:nvSpPr>
        <dsp:cNvPr id="0" name=""/>
        <dsp:cNvSpPr/>
      </dsp:nvSpPr>
      <dsp:spPr>
        <a:xfrm>
          <a:off x="1714497" y="1630252"/>
          <a:ext cx="1733472" cy="1009951"/>
        </a:xfrm>
        <a:custGeom>
          <a:avLst/>
          <a:gdLst/>
          <a:ahLst/>
          <a:cxnLst/>
          <a:rect l="0" t="0" r="0" b="0"/>
          <a:pathLst>
            <a:path>
              <a:moveTo>
                <a:pt x="0" y="0"/>
              </a:moveTo>
              <a:lnTo>
                <a:pt x="0" y="885975"/>
              </a:lnTo>
              <a:lnTo>
                <a:pt x="1733472" y="885975"/>
              </a:lnTo>
              <a:lnTo>
                <a:pt x="1733472" y="100995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32FBC99-289F-4E80-8514-080F98745966}">
      <dsp:nvSpPr>
        <dsp:cNvPr id="0" name=""/>
        <dsp:cNvSpPr/>
      </dsp:nvSpPr>
      <dsp:spPr>
        <a:xfrm>
          <a:off x="1714497" y="1630252"/>
          <a:ext cx="304802" cy="1009951"/>
        </a:xfrm>
        <a:custGeom>
          <a:avLst/>
          <a:gdLst/>
          <a:ahLst/>
          <a:cxnLst/>
          <a:rect l="0" t="0" r="0" b="0"/>
          <a:pathLst>
            <a:path>
              <a:moveTo>
                <a:pt x="0" y="0"/>
              </a:moveTo>
              <a:lnTo>
                <a:pt x="0" y="885975"/>
              </a:lnTo>
              <a:lnTo>
                <a:pt x="304802" y="885975"/>
              </a:lnTo>
              <a:lnTo>
                <a:pt x="304802" y="100995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9B3C916-9D81-43D3-885D-270768D8B853}">
      <dsp:nvSpPr>
        <dsp:cNvPr id="0" name=""/>
        <dsp:cNvSpPr/>
      </dsp:nvSpPr>
      <dsp:spPr>
        <a:xfrm>
          <a:off x="590630" y="1630252"/>
          <a:ext cx="1123867" cy="1009951"/>
        </a:xfrm>
        <a:custGeom>
          <a:avLst/>
          <a:gdLst/>
          <a:ahLst/>
          <a:cxnLst/>
          <a:rect l="0" t="0" r="0" b="0"/>
          <a:pathLst>
            <a:path>
              <a:moveTo>
                <a:pt x="1123867" y="0"/>
              </a:moveTo>
              <a:lnTo>
                <a:pt x="1123867" y="885975"/>
              </a:lnTo>
              <a:lnTo>
                <a:pt x="0" y="885975"/>
              </a:lnTo>
              <a:lnTo>
                <a:pt x="0" y="100995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6E8AFE6-7DD3-4D6D-BD82-AC12632B5B25}">
      <dsp:nvSpPr>
        <dsp:cNvPr id="0" name=""/>
        <dsp:cNvSpPr/>
      </dsp:nvSpPr>
      <dsp:spPr>
        <a:xfrm flipH="1">
          <a:off x="685796" y="533399"/>
          <a:ext cx="2057402" cy="109685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275" tIns="41275" rIns="41275" bIns="41275" numCol="1" spcCol="1270" anchor="ctr" anchorCtr="0">
          <a:noAutofit/>
        </a:bodyPr>
        <a:lstStyle/>
        <a:p>
          <a:pPr lvl="0" algn="ctr" defTabSz="2889250">
            <a:lnSpc>
              <a:spcPct val="90000"/>
            </a:lnSpc>
            <a:spcBef>
              <a:spcPct val="0"/>
            </a:spcBef>
            <a:spcAft>
              <a:spcPct val="35000"/>
            </a:spcAft>
          </a:pPr>
          <a:r>
            <a:rPr lang="he-IL" sz="6500" kern="1200" dirty="0" smtClean="0"/>
            <a:t>ה'</a:t>
          </a:r>
          <a:endParaRPr lang="en-US" sz="6500" kern="1200" dirty="0"/>
        </a:p>
      </dsp:txBody>
      <dsp:txXfrm>
        <a:off x="685796" y="533399"/>
        <a:ext cx="2057402" cy="1096852"/>
      </dsp:txXfrm>
    </dsp:sp>
    <dsp:sp modelId="{9CC027C9-D15F-4E6B-AF79-036546B9AB59}">
      <dsp:nvSpPr>
        <dsp:cNvPr id="0" name=""/>
        <dsp:cNvSpPr/>
      </dsp:nvSpPr>
      <dsp:spPr>
        <a:xfrm>
          <a:off x="271" y="2640203"/>
          <a:ext cx="1180718" cy="59035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he-IL" sz="2400" kern="1200" dirty="0" smtClean="0"/>
            <a:t>אדם</a:t>
          </a:r>
          <a:endParaRPr lang="en-US" sz="2400" kern="1200" dirty="0"/>
        </a:p>
      </dsp:txBody>
      <dsp:txXfrm>
        <a:off x="271" y="2640203"/>
        <a:ext cx="1180718" cy="590359"/>
      </dsp:txXfrm>
    </dsp:sp>
    <dsp:sp modelId="{70395249-EDC0-4499-9E39-249FE900FD94}">
      <dsp:nvSpPr>
        <dsp:cNvPr id="0" name=""/>
        <dsp:cNvSpPr/>
      </dsp:nvSpPr>
      <dsp:spPr>
        <a:xfrm>
          <a:off x="1428940" y="2640203"/>
          <a:ext cx="1180718" cy="59035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he-IL" sz="2400" kern="1200" dirty="0" smtClean="0"/>
            <a:t>אדם</a:t>
          </a:r>
          <a:endParaRPr lang="en-US" sz="2400" kern="1200" dirty="0"/>
        </a:p>
      </dsp:txBody>
      <dsp:txXfrm>
        <a:off x="1428940" y="2640203"/>
        <a:ext cx="1180718" cy="590359"/>
      </dsp:txXfrm>
    </dsp:sp>
    <dsp:sp modelId="{B5146EF3-1400-4E16-B78C-CEC2D1412F53}">
      <dsp:nvSpPr>
        <dsp:cNvPr id="0" name=""/>
        <dsp:cNvSpPr/>
      </dsp:nvSpPr>
      <dsp:spPr>
        <a:xfrm>
          <a:off x="2857610" y="2640203"/>
          <a:ext cx="1180718" cy="59035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he-IL" sz="2400" kern="1200" dirty="0" smtClean="0"/>
            <a:t>אדם</a:t>
          </a:r>
          <a:endParaRPr lang="en-US" sz="2400" kern="1200" dirty="0"/>
        </a:p>
      </dsp:txBody>
      <dsp:txXfrm>
        <a:off x="2857610" y="2640203"/>
        <a:ext cx="1180718" cy="59035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EC31AC-6ACE-418E-A3D2-1388779FB038}">
      <dsp:nvSpPr>
        <dsp:cNvPr id="0" name=""/>
        <dsp:cNvSpPr/>
      </dsp:nvSpPr>
      <dsp:spPr>
        <a:xfrm>
          <a:off x="3014746" y="3367262"/>
          <a:ext cx="91440" cy="130672"/>
        </a:xfrm>
        <a:custGeom>
          <a:avLst/>
          <a:gdLst/>
          <a:ahLst/>
          <a:cxnLst/>
          <a:rect l="0" t="0" r="0" b="0"/>
          <a:pathLst>
            <a:path>
              <a:moveTo>
                <a:pt x="45720" y="0"/>
              </a:moveTo>
              <a:lnTo>
                <a:pt x="45720" y="13067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CAF1704-D48F-4C45-B895-57A43B2E3EE8}">
      <dsp:nvSpPr>
        <dsp:cNvPr id="0" name=""/>
        <dsp:cNvSpPr/>
      </dsp:nvSpPr>
      <dsp:spPr>
        <a:xfrm>
          <a:off x="3014746" y="2405535"/>
          <a:ext cx="91440" cy="302108"/>
        </a:xfrm>
        <a:custGeom>
          <a:avLst/>
          <a:gdLst/>
          <a:ahLst/>
          <a:cxnLst/>
          <a:rect l="0" t="0" r="0" b="0"/>
          <a:pathLst>
            <a:path>
              <a:moveTo>
                <a:pt x="45720" y="0"/>
              </a:moveTo>
              <a:lnTo>
                <a:pt x="45720" y="30210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F320BD0-D17E-44FE-B520-0407A5DC6115}">
      <dsp:nvSpPr>
        <dsp:cNvPr id="0" name=""/>
        <dsp:cNvSpPr/>
      </dsp:nvSpPr>
      <dsp:spPr>
        <a:xfrm>
          <a:off x="1981508" y="1414350"/>
          <a:ext cx="1078957" cy="331566"/>
        </a:xfrm>
        <a:custGeom>
          <a:avLst/>
          <a:gdLst/>
          <a:ahLst/>
          <a:cxnLst/>
          <a:rect l="0" t="0" r="0" b="0"/>
          <a:pathLst>
            <a:path>
              <a:moveTo>
                <a:pt x="0" y="0"/>
              </a:moveTo>
              <a:lnTo>
                <a:pt x="0" y="235336"/>
              </a:lnTo>
              <a:lnTo>
                <a:pt x="1078957" y="235336"/>
              </a:lnTo>
              <a:lnTo>
                <a:pt x="1078957" y="33156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470458B-3E13-455E-9002-C989F32021A8}">
      <dsp:nvSpPr>
        <dsp:cNvPr id="0" name=""/>
        <dsp:cNvSpPr/>
      </dsp:nvSpPr>
      <dsp:spPr>
        <a:xfrm>
          <a:off x="1745140" y="3233557"/>
          <a:ext cx="91440" cy="264376"/>
        </a:xfrm>
        <a:custGeom>
          <a:avLst/>
          <a:gdLst/>
          <a:ahLst/>
          <a:cxnLst/>
          <a:rect l="0" t="0" r="0" b="0"/>
          <a:pathLst>
            <a:path>
              <a:moveTo>
                <a:pt x="45720" y="0"/>
              </a:moveTo>
              <a:lnTo>
                <a:pt x="45720" y="26437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0050CC8-6511-499B-A037-B6874CBC0BC5}">
      <dsp:nvSpPr>
        <dsp:cNvPr id="0" name=""/>
        <dsp:cNvSpPr/>
      </dsp:nvSpPr>
      <dsp:spPr>
        <a:xfrm>
          <a:off x="1156057" y="2271831"/>
          <a:ext cx="634802" cy="302108"/>
        </a:xfrm>
        <a:custGeom>
          <a:avLst/>
          <a:gdLst/>
          <a:ahLst/>
          <a:cxnLst/>
          <a:rect l="0" t="0" r="0" b="0"/>
          <a:pathLst>
            <a:path>
              <a:moveTo>
                <a:pt x="0" y="0"/>
              </a:moveTo>
              <a:lnTo>
                <a:pt x="0" y="205878"/>
              </a:lnTo>
              <a:lnTo>
                <a:pt x="634802" y="205878"/>
              </a:lnTo>
              <a:lnTo>
                <a:pt x="634802" y="30210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BDF3231-0CCA-40B8-A181-760356590119}">
      <dsp:nvSpPr>
        <dsp:cNvPr id="0" name=""/>
        <dsp:cNvSpPr/>
      </dsp:nvSpPr>
      <dsp:spPr>
        <a:xfrm>
          <a:off x="521254" y="2271831"/>
          <a:ext cx="634802" cy="302108"/>
        </a:xfrm>
        <a:custGeom>
          <a:avLst/>
          <a:gdLst/>
          <a:ahLst/>
          <a:cxnLst/>
          <a:rect l="0" t="0" r="0" b="0"/>
          <a:pathLst>
            <a:path>
              <a:moveTo>
                <a:pt x="634802" y="0"/>
              </a:moveTo>
              <a:lnTo>
                <a:pt x="634802" y="205878"/>
              </a:lnTo>
              <a:lnTo>
                <a:pt x="0" y="205878"/>
              </a:lnTo>
              <a:lnTo>
                <a:pt x="0" y="30210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81ED14C-C68A-415D-9867-BB1286155742}">
      <dsp:nvSpPr>
        <dsp:cNvPr id="0" name=""/>
        <dsp:cNvSpPr/>
      </dsp:nvSpPr>
      <dsp:spPr>
        <a:xfrm>
          <a:off x="1156057" y="1414350"/>
          <a:ext cx="825451" cy="331566"/>
        </a:xfrm>
        <a:custGeom>
          <a:avLst/>
          <a:gdLst/>
          <a:ahLst/>
          <a:cxnLst/>
          <a:rect l="0" t="0" r="0" b="0"/>
          <a:pathLst>
            <a:path>
              <a:moveTo>
                <a:pt x="825451" y="0"/>
              </a:moveTo>
              <a:lnTo>
                <a:pt x="825451" y="235336"/>
              </a:lnTo>
              <a:lnTo>
                <a:pt x="0" y="235336"/>
              </a:lnTo>
              <a:lnTo>
                <a:pt x="0" y="33156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D3CD806-EA55-45A9-89EB-583B24C06010}">
      <dsp:nvSpPr>
        <dsp:cNvPr id="0" name=""/>
        <dsp:cNvSpPr/>
      </dsp:nvSpPr>
      <dsp:spPr>
        <a:xfrm>
          <a:off x="1462124" y="754733"/>
          <a:ext cx="1038768" cy="65961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22765D6-33C6-45B3-81FD-2CBAACBDCF4E}">
      <dsp:nvSpPr>
        <dsp:cNvPr id="0" name=""/>
        <dsp:cNvSpPr/>
      </dsp:nvSpPr>
      <dsp:spPr>
        <a:xfrm>
          <a:off x="1577543" y="864380"/>
          <a:ext cx="1038768" cy="65961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he-IL" sz="1500" kern="1200" dirty="0" smtClean="0"/>
            <a:t>מלך</a:t>
          </a:r>
          <a:endParaRPr lang="en-US" sz="1500" kern="1200" dirty="0"/>
        </a:p>
      </dsp:txBody>
      <dsp:txXfrm>
        <a:off x="1596863" y="883700"/>
        <a:ext cx="1000128" cy="620977"/>
      </dsp:txXfrm>
    </dsp:sp>
    <dsp:sp modelId="{EDC877C1-3547-49D8-92B7-ECCAC319E16E}">
      <dsp:nvSpPr>
        <dsp:cNvPr id="0" name=""/>
        <dsp:cNvSpPr/>
      </dsp:nvSpPr>
      <dsp:spPr>
        <a:xfrm flipH="1">
          <a:off x="383167" y="1745917"/>
          <a:ext cx="1545780" cy="52591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888AD3B-7E02-4995-B04F-ADFB874F4EC2}">
      <dsp:nvSpPr>
        <dsp:cNvPr id="0" name=""/>
        <dsp:cNvSpPr/>
      </dsp:nvSpPr>
      <dsp:spPr>
        <a:xfrm flipH="1">
          <a:off x="498585" y="1855565"/>
          <a:ext cx="1545780" cy="52591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he-IL" sz="1500" kern="1200" dirty="0" smtClean="0"/>
            <a:t>פקידים</a:t>
          </a:r>
          <a:endParaRPr lang="en-US" sz="1500" kern="1200" dirty="0"/>
        </a:p>
      </dsp:txBody>
      <dsp:txXfrm>
        <a:off x="513988" y="1870968"/>
        <a:ext cx="1514974" cy="495107"/>
      </dsp:txXfrm>
    </dsp:sp>
    <dsp:sp modelId="{7595FA26-4E64-4729-AEC0-4B6D159197C9}">
      <dsp:nvSpPr>
        <dsp:cNvPr id="0" name=""/>
        <dsp:cNvSpPr/>
      </dsp:nvSpPr>
      <dsp:spPr>
        <a:xfrm>
          <a:off x="1870" y="2573939"/>
          <a:ext cx="1038768" cy="65961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CBB5DA4-86FC-4164-9F02-89F272F32571}">
      <dsp:nvSpPr>
        <dsp:cNvPr id="0" name=""/>
        <dsp:cNvSpPr/>
      </dsp:nvSpPr>
      <dsp:spPr>
        <a:xfrm>
          <a:off x="117289" y="2683587"/>
          <a:ext cx="1038768" cy="65961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he-IL" sz="1500" kern="1200" dirty="0" smtClean="0"/>
            <a:t>מעמד ביניים</a:t>
          </a:r>
          <a:endParaRPr lang="en-US" sz="1500" kern="1200" dirty="0"/>
        </a:p>
      </dsp:txBody>
      <dsp:txXfrm>
        <a:off x="136609" y="2702907"/>
        <a:ext cx="1000128" cy="620977"/>
      </dsp:txXfrm>
    </dsp:sp>
    <dsp:sp modelId="{F6D500D8-60FF-404B-8997-089FDD2937E2}">
      <dsp:nvSpPr>
        <dsp:cNvPr id="0" name=""/>
        <dsp:cNvSpPr/>
      </dsp:nvSpPr>
      <dsp:spPr>
        <a:xfrm>
          <a:off x="1271476" y="2573939"/>
          <a:ext cx="1038768" cy="65961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377E565-A3C0-41B4-9777-FF343F66EBFF}">
      <dsp:nvSpPr>
        <dsp:cNvPr id="0" name=""/>
        <dsp:cNvSpPr/>
      </dsp:nvSpPr>
      <dsp:spPr>
        <a:xfrm>
          <a:off x="1386895" y="2683587"/>
          <a:ext cx="1038768" cy="65961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he-IL" sz="1500" kern="1200" dirty="0" smtClean="0"/>
            <a:t>מעמד ביניים</a:t>
          </a:r>
          <a:endParaRPr lang="en-US" sz="1500" kern="1200" dirty="0"/>
        </a:p>
      </dsp:txBody>
      <dsp:txXfrm>
        <a:off x="1406215" y="2702907"/>
        <a:ext cx="1000128" cy="620977"/>
      </dsp:txXfrm>
    </dsp:sp>
    <dsp:sp modelId="{625C4BBE-B6C0-4A18-8910-2E17C555B81D}">
      <dsp:nvSpPr>
        <dsp:cNvPr id="0" name=""/>
        <dsp:cNvSpPr/>
      </dsp:nvSpPr>
      <dsp:spPr>
        <a:xfrm>
          <a:off x="1271476" y="3497934"/>
          <a:ext cx="1038768" cy="65961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B4276D3-CCDD-4BA8-86EF-2ACF7EC38F16}">
      <dsp:nvSpPr>
        <dsp:cNvPr id="0" name=""/>
        <dsp:cNvSpPr/>
      </dsp:nvSpPr>
      <dsp:spPr>
        <a:xfrm>
          <a:off x="1386895" y="3607582"/>
          <a:ext cx="1038768" cy="65961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he-IL" sz="1500" kern="1200" dirty="0" smtClean="0"/>
            <a:t>עבדים</a:t>
          </a:r>
          <a:endParaRPr lang="en-US" sz="1500" kern="1200" dirty="0"/>
        </a:p>
      </dsp:txBody>
      <dsp:txXfrm>
        <a:off x="1406215" y="3626902"/>
        <a:ext cx="1000128" cy="620977"/>
      </dsp:txXfrm>
    </dsp:sp>
    <dsp:sp modelId="{6CA131C4-5352-466E-A5ED-692839AE4A04}">
      <dsp:nvSpPr>
        <dsp:cNvPr id="0" name=""/>
        <dsp:cNvSpPr/>
      </dsp:nvSpPr>
      <dsp:spPr>
        <a:xfrm>
          <a:off x="2541082" y="1745917"/>
          <a:ext cx="1038768" cy="65961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FF5B38F-344B-4517-98A0-EE77C3453F3C}">
      <dsp:nvSpPr>
        <dsp:cNvPr id="0" name=""/>
        <dsp:cNvSpPr/>
      </dsp:nvSpPr>
      <dsp:spPr>
        <a:xfrm>
          <a:off x="2656500" y="1855565"/>
          <a:ext cx="1038768" cy="65961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he-IL" sz="1500" kern="1200" dirty="0" smtClean="0"/>
            <a:t>עשירים</a:t>
          </a:r>
        </a:p>
        <a:p>
          <a:pPr lvl="0" algn="ctr" defTabSz="666750">
            <a:lnSpc>
              <a:spcPct val="90000"/>
            </a:lnSpc>
            <a:spcBef>
              <a:spcPct val="0"/>
            </a:spcBef>
            <a:spcAft>
              <a:spcPct val="35000"/>
            </a:spcAft>
          </a:pPr>
          <a:endParaRPr lang="en-US" sz="1500" kern="1200" dirty="0"/>
        </a:p>
      </dsp:txBody>
      <dsp:txXfrm>
        <a:off x="2675820" y="1874885"/>
        <a:ext cx="1000128" cy="620977"/>
      </dsp:txXfrm>
    </dsp:sp>
    <dsp:sp modelId="{4C279E85-AE10-47FA-8EEC-A4055094856A}">
      <dsp:nvSpPr>
        <dsp:cNvPr id="0" name=""/>
        <dsp:cNvSpPr/>
      </dsp:nvSpPr>
      <dsp:spPr>
        <a:xfrm>
          <a:off x="2541082" y="2707644"/>
          <a:ext cx="1038768" cy="65961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2F41FC0-2365-45F2-9BE7-5D78A8515D3B}">
      <dsp:nvSpPr>
        <dsp:cNvPr id="0" name=""/>
        <dsp:cNvSpPr/>
      </dsp:nvSpPr>
      <dsp:spPr>
        <a:xfrm>
          <a:off x="2656500" y="2817292"/>
          <a:ext cx="1038768" cy="65961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he-IL" sz="1500" kern="1200" dirty="0" smtClean="0"/>
            <a:t>מעמד ביניים</a:t>
          </a:r>
          <a:endParaRPr lang="en-US" sz="1500" kern="1200" dirty="0"/>
        </a:p>
      </dsp:txBody>
      <dsp:txXfrm>
        <a:off x="2675820" y="2836612"/>
        <a:ext cx="1000128" cy="620977"/>
      </dsp:txXfrm>
    </dsp:sp>
    <dsp:sp modelId="{0EE3E8EA-7D59-419B-A09B-A650983CA115}">
      <dsp:nvSpPr>
        <dsp:cNvPr id="0" name=""/>
        <dsp:cNvSpPr/>
      </dsp:nvSpPr>
      <dsp:spPr>
        <a:xfrm>
          <a:off x="2541082" y="3497934"/>
          <a:ext cx="1038768" cy="65961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588959B-256A-4A56-8775-7F306EE8B7B6}">
      <dsp:nvSpPr>
        <dsp:cNvPr id="0" name=""/>
        <dsp:cNvSpPr/>
      </dsp:nvSpPr>
      <dsp:spPr>
        <a:xfrm>
          <a:off x="2656500" y="3607582"/>
          <a:ext cx="1038768" cy="65961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he-IL" sz="1500" kern="1200" dirty="0" smtClean="0"/>
            <a:t>עניים</a:t>
          </a:r>
          <a:endParaRPr lang="en-US" sz="1500" kern="1200" dirty="0"/>
        </a:p>
      </dsp:txBody>
      <dsp:txXfrm>
        <a:off x="2675820" y="3626902"/>
        <a:ext cx="1000128" cy="620977"/>
      </dsp:txXfrm>
    </dsp:sp>
    <dsp:sp modelId="{59D3F62B-FA21-4FA6-9553-3E2F646A6EF0}">
      <dsp:nvSpPr>
        <dsp:cNvPr id="0" name=""/>
        <dsp:cNvSpPr/>
      </dsp:nvSpPr>
      <dsp:spPr>
        <a:xfrm>
          <a:off x="1468837" y="-109647"/>
          <a:ext cx="1038768" cy="65961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C194882-69EF-47C2-81ED-C20FD349DACB}">
      <dsp:nvSpPr>
        <dsp:cNvPr id="0" name=""/>
        <dsp:cNvSpPr/>
      </dsp:nvSpPr>
      <dsp:spPr>
        <a:xfrm>
          <a:off x="1584256" y="0"/>
          <a:ext cx="1038768" cy="65961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he-IL" sz="1500" kern="1200" dirty="0" smtClean="0"/>
            <a:t>ה'</a:t>
          </a:r>
          <a:endParaRPr lang="en-US" sz="1500" kern="1200" dirty="0"/>
        </a:p>
      </dsp:txBody>
      <dsp:txXfrm>
        <a:off x="1603576" y="19320"/>
        <a:ext cx="1000128" cy="62097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5DDFEC-840F-4549-B119-9E6622607076}">
      <dsp:nvSpPr>
        <dsp:cNvPr id="0" name=""/>
        <dsp:cNvSpPr/>
      </dsp:nvSpPr>
      <dsp:spPr>
        <a:xfrm>
          <a:off x="1981200" y="1661791"/>
          <a:ext cx="1401713" cy="425912"/>
        </a:xfrm>
        <a:custGeom>
          <a:avLst/>
          <a:gdLst/>
          <a:ahLst/>
          <a:cxnLst/>
          <a:rect l="0" t="0" r="0" b="0"/>
          <a:pathLst>
            <a:path>
              <a:moveTo>
                <a:pt x="0" y="0"/>
              </a:moveTo>
              <a:lnTo>
                <a:pt x="0" y="304276"/>
              </a:lnTo>
              <a:lnTo>
                <a:pt x="1401713" y="304276"/>
              </a:lnTo>
              <a:lnTo>
                <a:pt x="1401713" y="42591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32FBC99-289F-4E80-8514-080F98745966}">
      <dsp:nvSpPr>
        <dsp:cNvPr id="0" name=""/>
        <dsp:cNvSpPr/>
      </dsp:nvSpPr>
      <dsp:spPr>
        <a:xfrm>
          <a:off x="1935480" y="1661791"/>
          <a:ext cx="91440" cy="425912"/>
        </a:xfrm>
        <a:custGeom>
          <a:avLst/>
          <a:gdLst/>
          <a:ahLst/>
          <a:cxnLst/>
          <a:rect l="0" t="0" r="0" b="0"/>
          <a:pathLst>
            <a:path>
              <a:moveTo>
                <a:pt x="45720" y="0"/>
              </a:moveTo>
              <a:lnTo>
                <a:pt x="45720" y="42591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9B3C916-9D81-43D3-885D-270768D8B853}">
      <dsp:nvSpPr>
        <dsp:cNvPr id="0" name=""/>
        <dsp:cNvSpPr/>
      </dsp:nvSpPr>
      <dsp:spPr>
        <a:xfrm>
          <a:off x="579486" y="1661791"/>
          <a:ext cx="1401713" cy="425912"/>
        </a:xfrm>
        <a:custGeom>
          <a:avLst/>
          <a:gdLst/>
          <a:ahLst/>
          <a:cxnLst/>
          <a:rect l="0" t="0" r="0" b="0"/>
          <a:pathLst>
            <a:path>
              <a:moveTo>
                <a:pt x="1401713" y="0"/>
              </a:moveTo>
              <a:lnTo>
                <a:pt x="1401713" y="304276"/>
              </a:lnTo>
              <a:lnTo>
                <a:pt x="0" y="304276"/>
              </a:lnTo>
              <a:lnTo>
                <a:pt x="0" y="42591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6E8AFE6-7DD3-4D6D-BD82-AC12632B5B25}">
      <dsp:nvSpPr>
        <dsp:cNvPr id="0" name=""/>
        <dsp:cNvSpPr/>
      </dsp:nvSpPr>
      <dsp:spPr>
        <a:xfrm flipH="1">
          <a:off x="1295397" y="457198"/>
          <a:ext cx="1371605" cy="120459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1689100">
            <a:lnSpc>
              <a:spcPct val="90000"/>
            </a:lnSpc>
            <a:spcBef>
              <a:spcPct val="0"/>
            </a:spcBef>
            <a:spcAft>
              <a:spcPct val="35000"/>
            </a:spcAft>
          </a:pPr>
          <a:r>
            <a:rPr lang="he-IL" sz="3800" kern="1200" dirty="0" smtClean="0"/>
            <a:t>ה'</a:t>
          </a:r>
          <a:endParaRPr lang="en-US" sz="3800" kern="1200" dirty="0"/>
        </a:p>
      </dsp:txBody>
      <dsp:txXfrm>
        <a:off x="1295397" y="457198"/>
        <a:ext cx="1371605" cy="1204593"/>
      </dsp:txXfrm>
    </dsp:sp>
    <dsp:sp modelId="{9CC027C9-D15F-4E6B-AF79-036546B9AB59}">
      <dsp:nvSpPr>
        <dsp:cNvPr id="0" name=""/>
        <dsp:cNvSpPr/>
      </dsp:nvSpPr>
      <dsp:spPr>
        <a:xfrm>
          <a:off x="266" y="2087704"/>
          <a:ext cx="1158440" cy="57922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1689100">
            <a:lnSpc>
              <a:spcPct val="90000"/>
            </a:lnSpc>
            <a:spcBef>
              <a:spcPct val="0"/>
            </a:spcBef>
            <a:spcAft>
              <a:spcPct val="35000"/>
            </a:spcAft>
          </a:pPr>
          <a:r>
            <a:rPr lang="he-IL" sz="3800" kern="1200" dirty="0" smtClean="0"/>
            <a:t>אדם</a:t>
          </a:r>
          <a:endParaRPr lang="en-US" sz="3800" kern="1200" dirty="0"/>
        </a:p>
      </dsp:txBody>
      <dsp:txXfrm>
        <a:off x="266" y="2087704"/>
        <a:ext cx="1158440" cy="579220"/>
      </dsp:txXfrm>
    </dsp:sp>
    <dsp:sp modelId="{70395249-EDC0-4499-9E39-249FE900FD94}">
      <dsp:nvSpPr>
        <dsp:cNvPr id="0" name=""/>
        <dsp:cNvSpPr/>
      </dsp:nvSpPr>
      <dsp:spPr>
        <a:xfrm>
          <a:off x="1401979" y="2087704"/>
          <a:ext cx="1158440" cy="57922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1689100">
            <a:lnSpc>
              <a:spcPct val="90000"/>
            </a:lnSpc>
            <a:spcBef>
              <a:spcPct val="0"/>
            </a:spcBef>
            <a:spcAft>
              <a:spcPct val="35000"/>
            </a:spcAft>
          </a:pPr>
          <a:r>
            <a:rPr lang="he-IL" sz="3800" kern="1200" dirty="0" smtClean="0"/>
            <a:t>אדם</a:t>
          </a:r>
          <a:endParaRPr lang="en-US" sz="3800" kern="1200" dirty="0"/>
        </a:p>
      </dsp:txBody>
      <dsp:txXfrm>
        <a:off x="1401979" y="2087704"/>
        <a:ext cx="1158440" cy="579220"/>
      </dsp:txXfrm>
    </dsp:sp>
    <dsp:sp modelId="{B5146EF3-1400-4E16-B78C-CEC2D1412F53}">
      <dsp:nvSpPr>
        <dsp:cNvPr id="0" name=""/>
        <dsp:cNvSpPr/>
      </dsp:nvSpPr>
      <dsp:spPr>
        <a:xfrm>
          <a:off x="2803693" y="2087704"/>
          <a:ext cx="1158440" cy="57922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1689100">
            <a:lnSpc>
              <a:spcPct val="90000"/>
            </a:lnSpc>
            <a:spcBef>
              <a:spcPct val="0"/>
            </a:spcBef>
            <a:spcAft>
              <a:spcPct val="35000"/>
            </a:spcAft>
          </a:pPr>
          <a:r>
            <a:rPr lang="he-IL" sz="3800" kern="1200" dirty="0" smtClean="0"/>
            <a:t>אדם</a:t>
          </a:r>
          <a:endParaRPr lang="en-US" sz="3800" kern="1200" dirty="0"/>
        </a:p>
      </dsp:txBody>
      <dsp:txXfrm>
        <a:off x="2803693" y="2087704"/>
        <a:ext cx="1158440" cy="579220"/>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2AF72A-743A-4FF3-8B12-49DCDBC5D60E}" type="datetimeFigureOut">
              <a:rPr lang="en-US" smtClean="0"/>
              <a:t>1/17/2012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8D92D4-9796-4F15-875A-95CABADBF213}" type="slidenum">
              <a:rPr lang="en-US" smtClean="0"/>
              <a:t>‹#›</a:t>
            </a:fld>
            <a:endParaRPr lang="en-US"/>
          </a:p>
        </p:txBody>
      </p:sp>
    </p:spTree>
    <p:extLst>
      <p:ext uri="{BB962C8B-B14F-4D97-AF65-F5344CB8AC3E}">
        <p14:creationId xmlns:p14="http://schemas.microsoft.com/office/powerpoint/2010/main" val="29164034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8D92D4-9796-4F15-875A-95CABADBF213}" type="slidenum">
              <a:rPr lang="en-US" smtClean="0"/>
              <a:t>1</a:t>
            </a:fld>
            <a:endParaRPr lang="en-US"/>
          </a:p>
        </p:txBody>
      </p:sp>
    </p:spTree>
    <p:extLst>
      <p:ext uri="{BB962C8B-B14F-4D97-AF65-F5344CB8AC3E}">
        <p14:creationId xmlns:p14="http://schemas.microsoft.com/office/powerpoint/2010/main" val="1583488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8D92D4-9796-4F15-875A-95CABADBF213}" type="slidenum">
              <a:rPr lang="en-US" smtClean="0"/>
              <a:t>2</a:t>
            </a:fld>
            <a:endParaRPr lang="en-US"/>
          </a:p>
        </p:txBody>
      </p:sp>
    </p:spTree>
    <p:extLst>
      <p:ext uri="{BB962C8B-B14F-4D97-AF65-F5344CB8AC3E}">
        <p14:creationId xmlns:p14="http://schemas.microsoft.com/office/powerpoint/2010/main" val="13852849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8D92D4-9796-4F15-875A-95CABADBF213}" type="slidenum">
              <a:rPr lang="en-US" smtClean="0"/>
              <a:t>3</a:t>
            </a:fld>
            <a:endParaRPr lang="en-US"/>
          </a:p>
        </p:txBody>
      </p:sp>
    </p:spTree>
    <p:extLst>
      <p:ext uri="{BB962C8B-B14F-4D97-AF65-F5344CB8AC3E}">
        <p14:creationId xmlns:p14="http://schemas.microsoft.com/office/powerpoint/2010/main" val="2402729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8D92D4-9796-4F15-875A-95CABADBF213}" type="slidenum">
              <a:rPr lang="en-US" smtClean="0"/>
              <a:t>4</a:t>
            </a:fld>
            <a:endParaRPr lang="en-US"/>
          </a:p>
        </p:txBody>
      </p:sp>
    </p:spTree>
    <p:extLst>
      <p:ext uri="{BB962C8B-B14F-4D97-AF65-F5344CB8AC3E}">
        <p14:creationId xmlns:p14="http://schemas.microsoft.com/office/powerpoint/2010/main" val="39064389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8D92D4-9796-4F15-875A-95CABADBF213}" type="slidenum">
              <a:rPr lang="en-US" smtClean="0"/>
              <a:t>5</a:t>
            </a:fld>
            <a:endParaRPr lang="en-US"/>
          </a:p>
        </p:txBody>
      </p:sp>
    </p:spTree>
    <p:extLst>
      <p:ext uri="{BB962C8B-B14F-4D97-AF65-F5344CB8AC3E}">
        <p14:creationId xmlns:p14="http://schemas.microsoft.com/office/powerpoint/2010/main" val="335604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8D92D4-9796-4F15-875A-95CABADBF213}" type="slidenum">
              <a:rPr lang="en-US" smtClean="0"/>
              <a:t>6</a:t>
            </a:fld>
            <a:endParaRPr lang="en-US"/>
          </a:p>
        </p:txBody>
      </p:sp>
    </p:spTree>
    <p:extLst>
      <p:ext uri="{BB962C8B-B14F-4D97-AF65-F5344CB8AC3E}">
        <p14:creationId xmlns:p14="http://schemas.microsoft.com/office/powerpoint/2010/main" val="31936398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8D92D4-9796-4F15-875A-95CABADBF213}" type="slidenum">
              <a:rPr lang="en-US" smtClean="0"/>
              <a:t>7</a:t>
            </a:fld>
            <a:endParaRPr lang="en-US"/>
          </a:p>
        </p:txBody>
      </p:sp>
    </p:spTree>
    <p:extLst>
      <p:ext uri="{BB962C8B-B14F-4D97-AF65-F5344CB8AC3E}">
        <p14:creationId xmlns:p14="http://schemas.microsoft.com/office/powerpoint/2010/main" val="41804124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8D92D4-9796-4F15-875A-95CABADBF213}" type="slidenum">
              <a:rPr lang="en-US" smtClean="0"/>
              <a:t>8</a:t>
            </a:fld>
            <a:endParaRPr lang="en-US"/>
          </a:p>
        </p:txBody>
      </p:sp>
    </p:spTree>
    <p:extLst>
      <p:ext uri="{BB962C8B-B14F-4D97-AF65-F5344CB8AC3E}">
        <p14:creationId xmlns:p14="http://schemas.microsoft.com/office/powerpoint/2010/main" val="12931120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8D92D4-9796-4F15-875A-95CABADBF213}" type="slidenum">
              <a:rPr lang="en-US" smtClean="0"/>
              <a:t>9</a:t>
            </a:fld>
            <a:endParaRPr lang="en-US"/>
          </a:p>
        </p:txBody>
      </p:sp>
    </p:spTree>
    <p:extLst>
      <p:ext uri="{BB962C8B-B14F-4D97-AF65-F5344CB8AC3E}">
        <p14:creationId xmlns:p14="http://schemas.microsoft.com/office/powerpoint/2010/main" val="17141393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CD027D6-86B5-4B6E-8A02-D8F4281DF4F9}" type="datetimeFigureOut">
              <a:rPr lang="en-US" smtClean="0"/>
              <a:t>1/17/2012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B4F319-2CF2-4BD6-9FEA-93D2759BA8A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D027D6-86B5-4B6E-8A02-D8F4281DF4F9}" type="datetimeFigureOut">
              <a:rPr lang="en-US" smtClean="0"/>
              <a:t>1/17/2012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B4F319-2CF2-4BD6-9FEA-93D2759BA8A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D027D6-86B5-4B6E-8A02-D8F4281DF4F9}" type="datetimeFigureOut">
              <a:rPr lang="en-US" smtClean="0"/>
              <a:t>1/17/2012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B4F319-2CF2-4BD6-9FEA-93D2759BA8A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D027D6-86B5-4B6E-8A02-D8F4281DF4F9}" type="datetimeFigureOut">
              <a:rPr lang="en-US" smtClean="0"/>
              <a:t>1/17/2012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B4F319-2CF2-4BD6-9FEA-93D2759BA8A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D027D6-86B5-4B6E-8A02-D8F4281DF4F9}" type="datetimeFigureOut">
              <a:rPr lang="en-US" smtClean="0"/>
              <a:t>1/17/2012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B4F319-2CF2-4BD6-9FEA-93D2759BA8A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CD027D6-86B5-4B6E-8A02-D8F4281DF4F9}" type="datetimeFigureOut">
              <a:rPr lang="en-US" smtClean="0"/>
              <a:t>1/17/2012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B4F319-2CF2-4BD6-9FEA-93D2759BA8A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CD027D6-86B5-4B6E-8A02-D8F4281DF4F9}" type="datetimeFigureOut">
              <a:rPr lang="en-US" smtClean="0"/>
              <a:t>1/17/2012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B4F319-2CF2-4BD6-9FEA-93D2759BA8A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CD027D6-86B5-4B6E-8A02-D8F4281DF4F9}" type="datetimeFigureOut">
              <a:rPr lang="en-US" smtClean="0"/>
              <a:t>1/17/2012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B4F319-2CF2-4BD6-9FEA-93D2759BA8A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D027D6-86B5-4B6E-8A02-D8F4281DF4F9}" type="datetimeFigureOut">
              <a:rPr lang="en-US" smtClean="0"/>
              <a:t>1/17/2012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B4F319-2CF2-4BD6-9FEA-93D2759BA8A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D027D6-86B5-4B6E-8A02-D8F4281DF4F9}" type="datetimeFigureOut">
              <a:rPr lang="en-US" smtClean="0"/>
              <a:t>1/17/2012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B4F319-2CF2-4BD6-9FEA-93D2759BA8A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D027D6-86B5-4B6E-8A02-D8F4281DF4F9}" type="datetimeFigureOut">
              <a:rPr lang="en-US" smtClean="0"/>
              <a:t>1/17/2012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B4F319-2CF2-4BD6-9FEA-93D2759BA8A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D027D6-86B5-4B6E-8A02-D8F4281DF4F9}" type="datetimeFigureOut">
              <a:rPr lang="en-US" smtClean="0"/>
              <a:t>1/17/2012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B4F319-2CF2-4BD6-9FEA-93D2759BA8A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8" Type="http://schemas.openxmlformats.org/officeDocument/2006/relationships/diagramData" Target="../diagrams/data4.xml"/><Relationship Id="rId3" Type="http://schemas.openxmlformats.org/officeDocument/2006/relationships/diagramData" Target="../diagrams/data3.xml"/><Relationship Id="rId7" Type="http://schemas.microsoft.com/office/2007/relationships/diagramDrawing" Target="../diagrams/drawing3.xml"/><Relationship Id="rId12" Type="http://schemas.microsoft.com/office/2007/relationships/diagramDrawing" Target="../diagrams/drawing4.xml"/><Relationship Id="rId2" Type="http://schemas.openxmlformats.org/officeDocument/2006/relationships/notesSlide" Target="../notesSlides/notesSlide8.xml"/><Relationship Id="rId1" Type="http://schemas.openxmlformats.org/officeDocument/2006/relationships/slideLayout" Target="../slideLayouts/slideLayout5.xml"/><Relationship Id="rId6" Type="http://schemas.openxmlformats.org/officeDocument/2006/relationships/diagramColors" Target="../diagrams/colors3.xml"/><Relationship Id="rId11" Type="http://schemas.openxmlformats.org/officeDocument/2006/relationships/diagramColors" Target="../diagrams/colors4.xml"/><Relationship Id="rId5" Type="http://schemas.openxmlformats.org/officeDocument/2006/relationships/diagramQuickStyle" Target="../diagrams/quickStyle3.xml"/><Relationship Id="rId10" Type="http://schemas.openxmlformats.org/officeDocument/2006/relationships/diagramQuickStyle" Target="../diagrams/quickStyle4.xml"/><Relationship Id="rId4" Type="http://schemas.openxmlformats.org/officeDocument/2006/relationships/diagramLayout" Target="../diagrams/layout3.xml"/><Relationship Id="rId9"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3" Type="http://schemas.openxmlformats.org/officeDocument/2006/relationships/hyperlink" Target="http://www.mechon-mamre.org/i/t/a0326.htm"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he-IL" dirty="0" smtClean="0"/>
              <a:t>הכרה בריבונות ה'</a:t>
            </a:r>
            <a:endParaRPr lang="en-US" dirty="0"/>
          </a:p>
        </p:txBody>
      </p:sp>
      <p:sp>
        <p:nvSpPr>
          <p:cNvPr id="3" name="Subtitle 2"/>
          <p:cNvSpPr>
            <a:spLocks noGrp="1"/>
          </p:cNvSpPr>
          <p:nvPr>
            <p:ph type="subTitle" idx="1"/>
          </p:nvPr>
        </p:nvSpPr>
        <p:spPr/>
        <p:txBody>
          <a:bodyPr/>
          <a:lstStyle/>
          <a:p>
            <a:r>
              <a:rPr lang="he-IL" dirty="0" smtClean="0"/>
              <a:t>ישעיה א, פס' טז-כ</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0" y="228600"/>
            <a:ext cx="67818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he-IL" sz="3200" dirty="0" smtClean="0">
                <a:latin typeface="Ezra SIL SR" pitchFamily="2" charset="-79"/>
                <a:cs typeface="Ezra SIL SR" pitchFamily="2" charset="-79"/>
              </a:rPr>
              <a:t> יְדֵיכֶ֖ם דָּמִ֥ים מָלֵֽאוּ </a:t>
            </a:r>
            <a:r>
              <a:rPr lang="he-IL" sz="2000" dirty="0" smtClean="0">
                <a:latin typeface="Ezra SIL SR" pitchFamily="2" charset="-79"/>
                <a:cs typeface="Ezra SIL SR" pitchFamily="2" charset="-79"/>
              </a:rPr>
              <a:t>(פס' טו)</a:t>
            </a:r>
            <a:endParaRPr lang="en-US" sz="2000" dirty="0"/>
          </a:p>
        </p:txBody>
      </p:sp>
      <p:sp>
        <p:nvSpPr>
          <p:cNvPr id="5" name="Down Arrow 4"/>
          <p:cNvSpPr/>
          <p:nvPr/>
        </p:nvSpPr>
        <p:spPr>
          <a:xfrm>
            <a:off x="4495800" y="1371600"/>
            <a:ext cx="304800" cy="533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p:nvSpPr>
        <p:spPr>
          <a:xfrm>
            <a:off x="1600200" y="2209800"/>
            <a:ext cx="6553200" cy="1828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he-IL" sz="3600" dirty="0" smtClean="0">
                <a:latin typeface="Ezra SIL SR" pitchFamily="2" charset="-79"/>
                <a:cs typeface="Ezra SIL SR" pitchFamily="2" charset="-79"/>
              </a:rPr>
              <a:t>----</a:t>
            </a:r>
            <a:r>
              <a:rPr lang="he-IL" sz="3600" b="1" i="1" dirty="0" smtClean="0"/>
              <a:t>אך אותן ידים שמלאו דם, הטהרו ומנעו עצמיכם משפיכות דמים! (פירוש ר' יוסף קרא)</a:t>
            </a:r>
            <a:endParaRPr lang="en-US" sz="3600" b="1" i="1" dirty="0"/>
          </a:p>
        </p:txBody>
      </p:sp>
      <p:sp>
        <p:nvSpPr>
          <p:cNvPr id="7" name="Down Arrow 6"/>
          <p:cNvSpPr/>
          <p:nvPr/>
        </p:nvSpPr>
        <p:spPr>
          <a:xfrm>
            <a:off x="4343400" y="4191000"/>
            <a:ext cx="3048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14400" y="5334000"/>
            <a:ext cx="7467600" cy="1066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he-IL" sz="2800" dirty="0">
                <a:latin typeface="Ezra SIL SR" pitchFamily="2" charset="-79"/>
                <a:cs typeface="Ezra SIL SR" pitchFamily="2" charset="-79"/>
              </a:rPr>
              <a:t> רַֽחֲצוּ֙ הִזַּכּ֔וּ הָסִ֛ירוּ רֹ֥עַ מַֽעַלְלֵיכֶ֖ם מִנֶּ֣גֶד עֵינָ֑י </a:t>
            </a:r>
            <a:r>
              <a:rPr lang="he-IL" sz="2800" dirty="0" smtClean="0">
                <a:latin typeface="Ezra SIL SR" pitchFamily="2" charset="-79"/>
                <a:cs typeface="Ezra SIL SR" pitchFamily="2" charset="-79"/>
              </a:rPr>
              <a:t> </a:t>
            </a:r>
            <a:r>
              <a:rPr lang="he-IL" sz="1600" dirty="0" smtClean="0">
                <a:latin typeface="Ezra SIL SR" pitchFamily="2" charset="-79"/>
                <a:cs typeface="Ezra SIL SR" pitchFamily="2" charset="-79"/>
              </a:rPr>
              <a:t> </a:t>
            </a:r>
            <a:r>
              <a:rPr lang="he-IL" sz="2800" dirty="0" smtClean="0">
                <a:latin typeface="Ezra SIL SR" pitchFamily="2" charset="-79"/>
                <a:cs typeface="Ezra SIL SR" pitchFamily="2" charset="-79"/>
              </a:rPr>
              <a:t>חִדְל֖וּ </a:t>
            </a:r>
            <a:r>
              <a:rPr lang="he-IL" sz="2800" dirty="0">
                <a:latin typeface="Ezra SIL SR" pitchFamily="2" charset="-79"/>
                <a:cs typeface="Ezra SIL SR" pitchFamily="2" charset="-79"/>
              </a:rPr>
              <a:t>הָרֵֽעַ</a:t>
            </a:r>
            <a:r>
              <a:rPr lang="he-IL" sz="2800" dirty="0" smtClean="0">
                <a:latin typeface="Ezra SIL SR" pitchFamily="2" charset="-79"/>
                <a:cs typeface="Ezra SIL SR" pitchFamily="2" charset="-79"/>
              </a:rPr>
              <a:t>׃ </a:t>
            </a:r>
            <a:r>
              <a:rPr lang="he-IL" sz="1400" dirty="0" smtClean="0">
                <a:latin typeface="Ezra SIL SR" pitchFamily="2" charset="-79"/>
                <a:cs typeface="Ezra SIL SR" pitchFamily="2" charset="-79"/>
              </a:rPr>
              <a:t>(פס' טז)</a:t>
            </a:r>
            <a:endParaRPr lang="en-US" sz="1400" dirty="0">
              <a:latin typeface="Ezra SIL SR" pitchFamily="2" charset="-79"/>
              <a:cs typeface="Ezra SIL SR" pitchFamily="2" charset="-79"/>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he-IL" dirty="0" smtClean="0"/>
              <a:t>פס' טו-טז</a:t>
            </a:r>
            <a:endParaRPr lang="en-US" dirty="0"/>
          </a:p>
        </p:txBody>
      </p:sp>
      <p:sp>
        <p:nvSpPr>
          <p:cNvPr id="5" name="Content Placeholder 4"/>
          <p:cNvSpPr>
            <a:spLocks noGrp="1"/>
          </p:cNvSpPr>
          <p:nvPr>
            <p:ph sz="half" idx="1"/>
          </p:nvPr>
        </p:nvSpPr>
        <p:spPr/>
        <p:txBody>
          <a:bodyPr/>
          <a:lstStyle/>
          <a:p>
            <a:pPr algn="r" rtl="1"/>
            <a:r>
              <a:rPr lang="he-IL" dirty="0" smtClean="0">
                <a:latin typeface="Ezra SIL SR" pitchFamily="2" charset="-79"/>
                <a:cs typeface="Ezra SIL SR" pitchFamily="2" charset="-79"/>
              </a:rPr>
              <a:t> </a:t>
            </a:r>
            <a:r>
              <a:rPr lang="he-IL" b="1" dirty="0" smtClean="0">
                <a:latin typeface="Ezra SIL SR" pitchFamily="2" charset="-79"/>
                <a:cs typeface="Ezra SIL SR" pitchFamily="2" charset="-79"/>
              </a:rPr>
              <a:t>טז</a:t>
            </a:r>
            <a:r>
              <a:rPr lang="he-IL" dirty="0" smtClean="0">
                <a:latin typeface="Ezra SIL SR" pitchFamily="2" charset="-79"/>
                <a:cs typeface="Ezra SIL SR" pitchFamily="2" charset="-79"/>
              </a:rPr>
              <a:t> רַֽחֲצוּ֙ הִזַּכּ֔וּ הָסִ֛ירוּ רֹ֥עַ מַֽעַלְלֵיכֶ֖ם מִנֶּ֣גֶד עֵינָ֑י חִדְל֖וּ הָרֵֽעַ׃ </a:t>
            </a:r>
            <a:endParaRPr lang="en-US" dirty="0"/>
          </a:p>
        </p:txBody>
      </p:sp>
      <p:sp>
        <p:nvSpPr>
          <p:cNvPr id="6" name="Content Placeholder 5"/>
          <p:cNvSpPr>
            <a:spLocks noGrp="1"/>
          </p:cNvSpPr>
          <p:nvPr>
            <p:ph sz="half" idx="2"/>
          </p:nvPr>
        </p:nvSpPr>
        <p:spPr/>
        <p:txBody>
          <a:bodyPr>
            <a:noAutofit/>
          </a:bodyPr>
          <a:lstStyle/>
          <a:p>
            <a:pPr lvl="1" algn="r" rtl="1">
              <a:buNone/>
            </a:pPr>
            <a:r>
              <a:rPr lang="he-IL" sz="3600" dirty="0">
                <a:latin typeface="Ezra SIL SR" pitchFamily="2" charset="-79"/>
                <a:cs typeface="Ezra SIL SR" pitchFamily="2" charset="-79"/>
              </a:rPr>
              <a:t> </a:t>
            </a:r>
            <a:r>
              <a:rPr lang="he-IL" sz="3600" b="1" dirty="0">
                <a:latin typeface="Ezra SIL SR" pitchFamily="2" charset="-79"/>
                <a:cs typeface="Ezra SIL SR" pitchFamily="2" charset="-79"/>
              </a:rPr>
              <a:t>טו</a:t>
            </a:r>
            <a:r>
              <a:rPr lang="he-IL" sz="3600" dirty="0">
                <a:latin typeface="Ezra SIL SR" pitchFamily="2" charset="-79"/>
                <a:cs typeface="Ezra SIL SR" pitchFamily="2" charset="-79"/>
              </a:rPr>
              <a:t> וּבְפָרִשְׂכֶ֣ם כַּפֵּיכֶ֗ם אַעְלִ֤ים עֵינַי֙ </a:t>
            </a:r>
            <a:r>
              <a:rPr lang="he-IL" sz="3600" dirty="0" smtClean="0">
                <a:latin typeface="Ezra SIL SR" pitchFamily="2" charset="-79"/>
                <a:cs typeface="Ezra SIL SR" pitchFamily="2" charset="-79"/>
              </a:rPr>
              <a:t>מִכֶּ֔ם</a:t>
            </a:r>
          </a:p>
          <a:p>
            <a:pPr lvl="1" algn="r" rtl="1">
              <a:buNone/>
            </a:pPr>
            <a:r>
              <a:rPr lang="he-IL" sz="3600" dirty="0" smtClean="0">
                <a:latin typeface="Ezra SIL SR" pitchFamily="2" charset="-79"/>
                <a:cs typeface="Ezra SIL SR" pitchFamily="2" charset="-79"/>
              </a:rPr>
              <a:t> </a:t>
            </a:r>
            <a:r>
              <a:rPr lang="he-IL" sz="3600" dirty="0">
                <a:latin typeface="Ezra SIL SR" pitchFamily="2" charset="-79"/>
                <a:cs typeface="Ezra SIL SR" pitchFamily="2" charset="-79"/>
              </a:rPr>
              <a:t>גַּ֛ם כִּֽי־תַרְבּ֥וּ תְפִלָּ֖ה אֵינֶ֣נִּי שֹׁמֵ֑עַ </a:t>
            </a:r>
            <a:endParaRPr lang="he-IL" sz="3600" dirty="0" smtClean="0">
              <a:latin typeface="Ezra SIL SR" pitchFamily="2" charset="-79"/>
              <a:cs typeface="Ezra SIL SR" pitchFamily="2" charset="-79"/>
            </a:endParaRPr>
          </a:p>
          <a:p>
            <a:pPr lvl="1" algn="r" rtl="1">
              <a:buNone/>
            </a:pPr>
            <a:r>
              <a:rPr lang="he-IL" sz="3600" dirty="0" smtClean="0">
                <a:latin typeface="Ezra SIL SR" pitchFamily="2" charset="-79"/>
                <a:cs typeface="Ezra SIL SR" pitchFamily="2" charset="-79"/>
              </a:rPr>
              <a:t>יְדֵיכֶ֖ם </a:t>
            </a:r>
            <a:r>
              <a:rPr lang="he-IL" sz="3600" dirty="0">
                <a:latin typeface="Ezra SIL SR" pitchFamily="2" charset="-79"/>
                <a:cs typeface="Ezra SIL SR" pitchFamily="2" charset="-79"/>
              </a:rPr>
              <a:t>דָּמִ֥ים מָלֵֽאוּ</a:t>
            </a:r>
            <a:r>
              <a:rPr lang="he-IL" sz="3600" dirty="0" smtClean="0">
                <a:latin typeface="Ezra SIL SR" pitchFamily="2" charset="-79"/>
                <a:cs typeface="Ezra SIL SR" pitchFamily="2" charset="-79"/>
              </a:rPr>
              <a:t>׃</a:t>
            </a:r>
            <a:endParaRPr lang="en-US" sz="3600" dirty="0">
              <a:latin typeface="Ezra SIL SR" pitchFamily="2" charset="-79"/>
              <a:cs typeface="Ezra SIL SR" pitchFamily="2" charset="-79"/>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he-IL" dirty="0" smtClean="0"/>
              <a:t>פס' יז</a:t>
            </a:r>
            <a:endParaRPr lang="en-US" dirty="0"/>
          </a:p>
        </p:txBody>
      </p:sp>
      <p:graphicFrame>
        <p:nvGraphicFramePr>
          <p:cNvPr id="7" name="Content Placeholder 6"/>
          <p:cNvGraphicFramePr>
            <a:graphicFrameLocks noGrp="1"/>
          </p:cNvGraphicFramePr>
          <p:nvPr>
            <p:ph idx="1"/>
          </p:nvPr>
        </p:nvGraphicFramePr>
        <p:xfrm>
          <a:off x="457200" y="1600200"/>
          <a:ext cx="8229600" cy="4267200"/>
        </p:xfrm>
        <a:graphic>
          <a:graphicData uri="http://schemas.openxmlformats.org/drawingml/2006/table">
            <a:tbl>
              <a:tblPr firstRow="1" bandRow="1">
                <a:tableStyleId>{5C22544A-7EE6-4342-B048-85BDC9FD1C3A}</a:tableStyleId>
              </a:tblPr>
              <a:tblGrid>
                <a:gridCol w="5638800"/>
                <a:gridCol w="2590800"/>
              </a:tblGrid>
              <a:tr h="711200">
                <a:tc>
                  <a:txBody>
                    <a:bodyPr/>
                    <a:lstStyle/>
                    <a:p>
                      <a:pPr algn="r" rtl="1"/>
                      <a:r>
                        <a:rPr lang="he-IL" dirty="0" smtClean="0"/>
                        <a:t>דוגמא</a:t>
                      </a:r>
                      <a:r>
                        <a:rPr lang="he-IL" baseline="0" dirty="0" smtClean="0"/>
                        <a:t> לפעולה:</a:t>
                      </a:r>
                      <a:endParaRPr lang="en-US" dirty="0"/>
                    </a:p>
                  </a:txBody>
                  <a:tcPr/>
                </a:tc>
                <a:tc>
                  <a:txBody>
                    <a:bodyPr/>
                    <a:lstStyle/>
                    <a:p>
                      <a:pPr algn="r" rtl="1"/>
                      <a:r>
                        <a:rPr lang="he-IL" dirty="0" smtClean="0"/>
                        <a:t>פעולה</a:t>
                      </a:r>
                      <a:endParaRPr lang="en-US" dirty="0"/>
                    </a:p>
                  </a:txBody>
                  <a:tcPr/>
                </a:tc>
              </a:tr>
              <a:tr h="711200">
                <a:tc>
                  <a:txBody>
                    <a:bodyPr/>
                    <a:lstStyle/>
                    <a:p>
                      <a:endParaRPr lang="en-US"/>
                    </a:p>
                  </a:txBody>
                  <a:tcPr/>
                </a:tc>
                <a:tc>
                  <a:txBody>
                    <a:bodyPr/>
                    <a:lstStyle/>
                    <a:p>
                      <a:pPr algn="r" rtl="1"/>
                      <a:r>
                        <a:rPr lang="he-IL" sz="1800" b="0" i="0" kern="1200" dirty="0" smtClean="0">
                          <a:solidFill>
                            <a:schemeClr val="dk1"/>
                          </a:solidFill>
                          <a:latin typeface="+mn-lt"/>
                          <a:ea typeface="+mn-ea"/>
                          <a:cs typeface="+mn-cs"/>
                        </a:rPr>
                        <a:t> לִמְד֥וּ הֵיטֵ֛ב </a:t>
                      </a:r>
                      <a:endParaRPr lang="en-US" dirty="0"/>
                    </a:p>
                  </a:txBody>
                  <a:tcPr/>
                </a:tc>
              </a:tr>
              <a:tr h="711200">
                <a:tc>
                  <a:txBody>
                    <a:bodyPr/>
                    <a:lstStyle/>
                    <a:p>
                      <a:endParaRPr lang="en-US"/>
                    </a:p>
                  </a:txBody>
                  <a:tcPr/>
                </a:tc>
                <a:tc>
                  <a:txBody>
                    <a:bodyPr/>
                    <a:lstStyle/>
                    <a:p>
                      <a:pPr algn="r" rtl="1"/>
                      <a:r>
                        <a:rPr lang="he-IL" sz="1800" b="0" i="0" kern="1200" dirty="0" smtClean="0">
                          <a:solidFill>
                            <a:schemeClr val="dk1"/>
                          </a:solidFill>
                          <a:latin typeface="+mn-lt"/>
                          <a:ea typeface="+mn-ea"/>
                          <a:cs typeface="+mn-cs"/>
                        </a:rPr>
                        <a:t>דִּרְשׁ֥וּ מִשְׁפָּ֖ט </a:t>
                      </a:r>
                      <a:endParaRPr lang="en-US" dirty="0"/>
                    </a:p>
                  </a:txBody>
                  <a:tcPr/>
                </a:tc>
              </a:tr>
              <a:tr h="711200">
                <a:tc>
                  <a:txBody>
                    <a:bodyPr/>
                    <a:lstStyle/>
                    <a:p>
                      <a:endParaRPr lang="en-US"/>
                    </a:p>
                  </a:txBody>
                  <a:tcPr/>
                </a:tc>
                <a:tc>
                  <a:txBody>
                    <a:bodyPr/>
                    <a:lstStyle/>
                    <a:p>
                      <a:pPr algn="r" rtl="1"/>
                      <a:r>
                        <a:rPr lang="he-IL" sz="1800" b="0" i="0" kern="1200" dirty="0" smtClean="0">
                          <a:solidFill>
                            <a:schemeClr val="dk1"/>
                          </a:solidFill>
                          <a:latin typeface="+mn-lt"/>
                          <a:ea typeface="+mn-ea"/>
                          <a:cs typeface="+mn-cs"/>
                        </a:rPr>
                        <a:t>אַשְּׁר֣וּ חָמ֑וֹץ</a:t>
                      </a:r>
                      <a:endParaRPr lang="en-US" dirty="0"/>
                    </a:p>
                  </a:txBody>
                  <a:tcPr/>
                </a:tc>
              </a:tr>
              <a:tr h="711200">
                <a:tc>
                  <a:txBody>
                    <a:bodyPr/>
                    <a:lstStyle/>
                    <a:p>
                      <a:endParaRPr lang="en-US"/>
                    </a:p>
                  </a:txBody>
                  <a:tcPr/>
                </a:tc>
                <a:tc>
                  <a:txBody>
                    <a:bodyPr/>
                    <a:lstStyle/>
                    <a:p>
                      <a:pPr algn="r" rtl="1"/>
                      <a:r>
                        <a:rPr lang="he-IL" sz="1800" b="0" i="0" kern="1200" dirty="0" smtClean="0">
                          <a:solidFill>
                            <a:schemeClr val="dk1"/>
                          </a:solidFill>
                          <a:latin typeface="+mn-lt"/>
                          <a:ea typeface="+mn-ea"/>
                          <a:cs typeface="+mn-cs"/>
                        </a:rPr>
                        <a:t> שִׁפְט֣וּ יָת֔וֹם</a:t>
                      </a:r>
                      <a:endParaRPr lang="en-US" dirty="0"/>
                    </a:p>
                  </a:txBody>
                  <a:tcPr/>
                </a:tc>
              </a:tr>
              <a:tr h="711200">
                <a:tc>
                  <a:txBody>
                    <a:bodyPr/>
                    <a:lstStyle/>
                    <a:p>
                      <a:endParaRPr lang="en-US"/>
                    </a:p>
                  </a:txBody>
                  <a:tcPr/>
                </a:tc>
                <a:tc>
                  <a:txBody>
                    <a:bodyPr/>
                    <a:lstStyle/>
                    <a:p>
                      <a:pPr algn="r" rtl="1"/>
                      <a:r>
                        <a:rPr lang="he-IL" sz="1800" b="0" i="0" kern="1200" dirty="0" smtClean="0">
                          <a:solidFill>
                            <a:schemeClr val="dk1"/>
                          </a:solidFill>
                          <a:latin typeface="+mn-lt"/>
                          <a:ea typeface="+mn-ea"/>
                          <a:cs typeface="+mn-cs"/>
                        </a:rPr>
                        <a:t>רִ֖יבוּ אַלְמָנָֽה</a:t>
                      </a:r>
                      <a:endParaRPr lang="en-US" dirty="0"/>
                    </a:p>
                  </a:txBody>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dirty="0" smtClean="0"/>
              <a:t>מדוע אדם צריך לריב בעד האלמנה?</a:t>
            </a:r>
            <a:endParaRPr lang="en-US" dirty="0"/>
          </a:p>
        </p:txBody>
      </p:sp>
      <p:sp>
        <p:nvSpPr>
          <p:cNvPr id="5" name="Content Placeholder 4"/>
          <p:cNvSpPr>
            <a:spLocks noGrp="1"/>
          </p:cNvSpPr>
          <p:nvPr>
            <p:ph sz="half" idx="2"/>
          </p:nvPr>
        </p:nvSpPr>
        <p:spPr/>
        <p:txBody>
          <a:bodyPr/>
          <a:lstStyle/>
          <a:p>
            <a:pPr algn="r" rtl="1">
              <a:buNone/>
            </a:pPr>
            <a:r>
              <a:rPr lang="he-IL" dirty="0">
                <a:latin typeface="Ezra SIL SR" pitchFamily="2" charset="-79"/>
                <a:cs typeface="Ezra SIL SR" pitchFamily="2" charset="-79"/>
              </a:rPr>
              <a:t>וְאָֽהַבְתָּ֥ לְרֵֽעֲךָ֖ כָּמ֑וֹךָ אֲנִ֖י </a:t>
            </a:r>
            <a:r>
              <a:rPr lang="he-IL" dirty="0" smtClean="0">
                <a:latin typeface="Ezra SIL SR" pitchFamily="2" charset="-79"/>
                <a:cs typeface="Ezra SIL SR" pitchFamily="2" charset="-79"/>
              </a:rPr>
              <a:t>יְהוָֽה (ויקרא יט)</a:t>
            </a:r>
          </a:p>
          <a:p>
            <a:pPr algn="r" rtl="1"/>
            <a:endParaRPr lang="he-IL" dirty="0"/>
          </a:p>
          <a:p>
            <a:pPr algn="r" rtl="1"/>
            <a:r>
              <a:rPr lang="he-IL" dirty="0" smtClean="0"/>
              <a:t>אֱהוֹב בְּעַד </a:t>
            </a:r>
            <a:r>
              <a:rPr lang="he-IL" dirty="0"/>
              <a:t>רעך מה שהיית </a:t>
            </a:r>
            <a:r>
              <a:rPr lang="he-IL" dirty="0" smtClean="0"/>
              <a:t>אוֹהֵב בְּעַדְךָ </a:t>
            </a:r>
            <a:r>
              <a:rPr lang="he-IL" dirty="0"/>
              <a:t>אם היית מגיע </a:t>
            </a:r>
            <a:r>
              <a:rPr lang="he-IL" dirty="0" smtClean="0"/>
              <a:t>למקומו (ספורנו).</a:t>
            </a:r>
            <a:endParaRPr lang="en-US" dirty="0"/>
          </a:p>
          <a:p>
            <a:pPr algn="r" rtl="1"/>
            <a:endParaRPr lang="en-US" dirty="0"/>
          </a:p>
        </p:txBody>
      </p:sp>
      <p:graphicFrame>
        <p:nvGraphicFramePr>
          <p:cNvPr id="6" name="Content Placeholder 7"/>
          <p:cNvGraphicFramePr>
            <a:graphicFrameLocks noGrp="1"/>
          </p:cNvGraphicFramePr>
          <p:nvPr>
            <p:ph sz="half" idx="1"/>
            <p:extLst>
              <p:ext uri="{D42A27DB-BD31-4B8C-83A1-F6EECF244321}">
                <p14:modId xmlns:p14="http://schemas.microsoft.com/office/powerpoint/2010/main" val="2505873802"/>
              </p:ext>
            </p:extLst>
          </p:nvPr>
        </p:nvGraphicFramePr>
        <p:xfrm>
          <a:off x="457200" y="1600200"/>
          <a:ext cx="4038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dirty="0" smtClean="0"/>
              <a:t>מדוע אדם צריך לריב בעד האלמנה?</a:t>
            </a:r>
            <a:endParaRPr lang="en-US" dirty="0"/>
          </a:p>
        </p:txBody>
      </p:sp>
      <p:sp>
        <p:nvSpPr>
          <p:cNvPr id="5" name="Content Placeholder 4"/>
          <p:cNvSpPr>
            <a:spLocks noGrp="1"/>
          </p:cNvSpPr>
          <p:nvPr>
            <p:ph sz="half" idx="2"/>
          </p:nvPr>
        </p:nvSpPr>
        <p:spPr/>
        <p:txBody>
          <a:bodyPr>
            <a:normAutofit fontScale="85000" lnSpcReduction="20000"/>
          </a:bodyPr>
          <a:lstStyle/>
          <a:p>
            <a:pPr algn="l">
              <a:buNone/>
            </a:pPr>
            <a:r>
              <a:rPr lang="en-US" i="1" dirty="0"/>
              <a:t>No one knows his place in society, his class position or social status, nor does anyone know his fortune in the distribution of natural assets and abilities, his intelligence, strength, and the like. I shall even assume that the parties do not know their conceptions of the good or their special psychological propensities. The principles of justice are chosen behind a veil of </a:t>
            </a:r>
            <a:r>
              <a:rPr lang="en-US" i="1" dirty="0" smtClean="0"/>
              <a:t>ignorance</a:t>
            </a:r>
            <a:r>
              <a:rPr lang="he-IL" i="1" dirty="0" smtClean="0"/>
              <a:t> </a:t>
            </a:r>
            <a:r>
              <a:rPr lang="en-US" i="1" dirty="0" smtClean="0"/>
              <a:t> </a:t>
            </a:r>
            <a:r>
              <a:rPr lang="en-US" sz="1400" dirty="0" smtClean="0"/>
              <a:t>(John Rawls,</a:t>
            </a:r>
            <a:r>
              <a:rPr lang="en-US" sz="1400" i="1" dirty="0" smtClean="0"/>
              <a:t> A Theory of Justice</a:t>
            </a:r>
            <a:r>
              <a:rPr lang="en-US" sz="1400" dirty="0" smtClean="0"/>
              <a:t>)</a:t>
            </a:r>
            <a:endParaRPr lang="en-US" sz="1400" dirty="0"/>
          </a:p>
        </p:txBody>
      </p:sp>
      <p:graphicFrame>
        <p:nvGraphicFramePr>
          <p:cNvPr id="6" name="Content Placeholder 7"/>
          <p:cNvGraphicFramePr>
            <a:graphicFrameLocks noGrp="1"/>
          </p:cNvGraphicFramePr>
          <p:nvPr>
            <p:ph sz="half" idx="1"/>
            <p:extLst>
              <p:ext uri="{D42A27DB-BD31-4B8C-83A1-F6EECF244321}">
                <p14:modId xmlns:p14="http://schemas.microsoft.com/office/powerpoint/2010/main" val="3039965983"/>
              </p:ext>
            </p:extLst>
          </p:nvPr>
        </p:nvGraphicFramePr>
        <p:xfrm>
          <a:off x="457200" y="1600200"/>
          <a:ext cx="4038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dirty="0" smtClean="0"/>
              <a:t>פס' יט-כ</a:t>
            </a:r>
            <a:endParaRPr lang="en-US" dirty="0"/>
          </a:p>
        </p:txBody>
      </p:sp>
      <p:sp>
        <p:nvSpPr>
          <p:cNvPr id="3" name="Content Placeholder 2"/>
          <p:cNvSpPr>
            <a:spLocks noGrp="1"/>
          </p:cNvSpPr>
          <p:nvPr>
            <p:ph sz="half" idx="1"/>
          </p:nvPr>
        </p:nvSpPr>
        <p:spPr/>
        <p:txBody>
          <a:bodyPr/>
          <a:lstStyle/>
          <a:p>
            <a:pPr algn="r" rtl="1"/>
            <a:r>
              <a:rPr lang="he-IL" b="1" dirty="0" smtClean="0">
                <a:latin typeface="Ezra SIL SR" pitchFamily="2" charset="-79"/>
                <a:cs typeface="Ezra SIL SR" pitchFamily="2" charset="-79"/>
              </a:rPr>
              <a:t>כ</a:t>
            </a:r>
            <a:r>
              <a:rPr lang="he-IL" dirty="0" smtClean="0">
                <a:latin typeface="Ezra SIL SR" pitchFamily="2" charset="-79"/>
                <a:cs typeface="Ezra SIL SR" pitchFamily="2" charset="-79"/>
              </a:rPr>
              <a:t> וְאִם־תְּמָֽאֲנ֖וּ וּמְרִיתֶ֑ם</a:t>
            </a:r>
          </a:p>
          <a:p>
            <a:pPr algn="r" rtl="1"/>
            <a:endParaRPr lang="he-IL" dirty="0" smtClean="0">
              <a:latin typeface="Ezra SIL SR" pitchFamily="2" charset="-79"/>
              <a:cs typeface="Ezra SIL SR" pitchFamily="2" charset="-79"/>
            </a:endParaRPr>
          </a:p>
          <a:p>
            <a:pPr algn="r" rtl="1"/>
            <a:endParaRPr lang="he-IL" dirty="0">
              <a:latin typeface="Ezra SIL SR" pitchFamily="2" charset="-79"/>
              <a:cs typeface="Ezra SIL SR" pitchFamily="2" charset="-79"/>
            </a:endParaRPr>
          </a:p>
          <a:p>
            <a:pPr algn="r" rtl="1"/>
            <a:r>
              <a:rPr lang="he-IL" dirty="0" smtClean="0">
                <a:latin typeface="Ezra SIL SR" pitchFamily="2" charset="-79"/>
                <a:cs typeface="Ezra SIL SR" pitchFamily="2" charset="-79"/>
              </a:rPr>
              <a:t> חֶ֣רֶב תְּאֻכְּל֔וּ </a:t>
            </a:r>
          </a:p>
          <a:p>
            <a:pPr algn="r" rtl="1"/>
            <a:endParaRPr lang="he-IL" dirty="0">
              <a:latin typeface="Ezra SIL SR" pitchFamily="2" charset="-79"/>
              <a:cs typeface="Ezra SIL SR" pitchFamily="2" charset="-79"/>
            </a:endParaRPr>
          </a:p>
          <a:p>
            <a:pPr algn="r" rtl="1"/>
            <a:endParaRPr lang="he-IL" dirty="0" smtClean="0">
              <a:latin typeface="Ezra SIL SR" pitchFamily="2" charset="-79"/>
              <a:cs typeface="Ezra SIL SR" pitchFamily="2" charset="-79"/>
            </a:endParaRPr>
          </a:p>
          <a:p>
            <a:pPr algn="r" rtl="1"/>
            <a:endParaRPr lang="he-IL" dirty="0">
              <a:latin typeface="Ezra SIL SR" pitchFamily="2" charset="-79"/>
              <a:cs typeface="Ezra SIL SR" pitchFamily="2" charset="-79"/>
            </a:endParaRPr>
          </a:p>
          <a:p>
            <a:pPr algn="r" rtl="1"/>
            <a:r>
              <a:rPr lang="he-IL" dirty="0" smtClean="0">
                <a:latin typeface="Ezra SIL SR" pitchFamily="2" charset="-79"/>
                <a:cs typeface="Ezra SIL SR" pitchFamily="2" charset="-79"/>
              </a:rPr>
              <a:t>כִּ֛י פִּ֥י יְהוָ֖ה דִּבֵּֽר׃ </a:t>
            </a:r>
            <a:endParaRPr lang="en-US" dirty="0" smtClean="0">
              <a:latin typeface="Ezra SIL SR" pitchFamily="2" charset="-79"/>
              <a:cs typeface="Ezra SIL SR" pitchFamily="2" charset="-79"/>
            </a:endParaRPr>
          </a:p>
          <a:p>
            <a:pPr algn="r" rtl="1"/>
            <a:endParaRPr lang="en-US" dirty="0"/>
          </a:p>
        </p:txBody>
      </p:sp>
      <p:sp>
        <p:nvSpPr>
          <p:cNvPr id="4" name="Content Placeholder 3"/>
          <p:cNvSpPr>
            <a:spLocks noGrp="1"/>
          </p:cNvSpPr>
          <p:nvPr>
            <p:ph sz="half" idx="2"/>
          </p:nvPr>
        </p:nvSpPr>
        <p:spPr/>
        <p:txBody>
          <a:bodyPr/>
          <a:lstStyle/>
          <a:p>
            <a:pPr algn="r" rtl="1"/>
            <a:r>
              <a:rPr lang="he-IL" dirty="0">
                <a:latin typeface="Ezra SIL SR" pitchFamily="2" charset="-79"/>
                <a:cs typeface="Ezra SIL SR" pitchFamily="2" charset="-79"/>
              </a:rPr>
              <a:t> </a:t>
            </a:r>
            <a:r>
              <a:rPr lang="he-IL" sz="4400" dirty="0" smtClean="0">
                <a:latin typeface="Ezra SIL SR" pitchFamily="2" charset="-79"/>
                <a:cs typeface="Ezra SIL SR" pitchFamily="2" charset="-79"/>
              </a:rPr>
              <a:t>אִם־תֹּאב֖וּ </a:t>
            </a:r>
            <a:r>
              <a:rPr lang="he-IL" sz="4400" dirty="0">
                <a:latin typeface="Ezra SIL SR" pitchFamily="2" charset="-79"/>
                <a:cs typeface="Ezra SIL SR" pitchFamily="2" charset="-79"/>
              </a:rPr>
              <a:t>וּשְׁמַעְתֶּ֑ם </a:t>
            </a:r>
            <a:endParaRPr lang="he-IL" sz="4400" dirty="0" smtClean="0">
              <a:latin typeface="Ezra SIL SR" pitchFamily="2" charset="-79"/>
              <a:cs typeface="Ezra SIL SR" pitchFamily="2" charset="-79"/>
            </a:endParaRPr>
          </a:p>
          <a:p>
            <a:pPr algn="r" rtl="1">
              <a:buNone/>
            </a:pPr>
            <a:endParaRPr lang="he-IL" sz="4400" dirty="0">
              <a:latin typeface="Ezra SIL SR" pitchFamily="2" charset="-79"/>
              <a:cs typeface="Ezra SIL SR" pitchFamily="2" charset="-79"/>
            </a:endParaRPr>
          </a:p>
          <a:p>
            <a:pPr algn="r" rtl="1">
              <a:buNone/>
            </a:pPr>
            <a:r>
              <a:rPr lang="he-IL" sz="4400" dirty="0" smtClean="0">
                <a:latin typeface="Ezra SIL SR" pitchFamily="2" charset="-79"/>
                <a:cs typeface="Ezra SIL SR" pitchFamily="2" charset="-79"/>
              </a:rPr>
              <a:t>ט֥וּב </a:t>
            </a:r>
            <a:r>
              <a:rPr lang="he-IL" sz="4400" dirty="0">
                <a:latin typeface="Ezra SIL SR" pitchFamily="2" charset="-79"/>
                <a:cs typeface="Ezra SIL SR" pitchFamily="2" charset="-79"/>
              </a:rPr>
              <a:t>הָאָ֖רֶץ תֹּאכֵֽלוּ׃ </a:t>
            </a:r>
            <a:endParaRPr lang="he-IL" sz="4400" dirty="0" smtClean="0">
              <a:latin typeface="Ezra SIL SR" pitchFamily="2" charset="-79"/>
              <a:cs typeface="Ezra SIL SR" pitchFamily="2" charset="-79"/>
            </a:endParaRPr>
          </a:p>
        </p:txBody>
      </p:sp>
      <p:sp>
        <p:nvSpPr>
          <p:cNvPr id="5" name="Down Arrow 4"/>
          <p:cNvSpPr/>
          <p:nvPr/>
        </p:nvSpPr>
        <p:spPr>
          <a:xfrm>
            <a:off x="7239000" y="3124200"/>
            <a:ext cx="45719"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own Arrow 5"/>
          <p:cNvSpPr/>
          <p:nvPr/>
        </p:nvSpPr>
        <p:spPr>
          <a:xfrm>
            <a:off x="2362200" y="2286000"/>
            <a:ext cx="381000"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77962"/>
          </a:xfrm>
        </p:spPr>
        <p:txBody>
          <a:bodyPr>
            <a:noAutofit/>
          </a:bodyPr>
          <a:lstStyle/>
          <a:p>
            <a:pPr rtl="1"/>
            <a:r>
              <a:rPr lang="he-IL" sz="4800" dirty="0" smtClean="0"/>
              <a:t>איזה מבנה חברתי יותר הגיוני, בהנחה שה' ריבון? מדוע?</a:t>
            </a:r>
            <a:endParaRPr lang="en-US" sz="4800" dirty="0"/>
          </a:p>
        </p:txBody>
      </p:sp>
      <p:sp>
        <p:nvSpPr>
          <p:cNvPr id="3" name="Text Placeholder 2"/>
          <p:cNvSpPr>
            <a:spLocks noGrp="1"/>
          </p:cNvSpPr>
          <p:nvPr>
            <p:ph type="body" idx="1"/>
          </p:nvPr>
        </p:nvSpPr>
        <p:spPr>
          <a:xfrm>
            <a:off x="457200" y="1828800"/>
            <a:ext cx="3733800" cy="762000"/>
          </a:xfrm>
        </p:spPr>
        <p:txBody>
          <a:bodyPr>
            <a:normAutofit/>
          </a:bodyPr>
          <a:lstStyle/>
          <a:p>
            <a:pPr algn="r" rtl="1"/>
            <a:r>
              <a:rPr lang="he-IL" dirty="0" smtClean="0"/>
              <a:t>חברה עם הירארכיה?</a:t>
            </a:r>
            <a:endParaRPr lang="en-US" dirty="0"/>
          </a:p>
        </p:txBody>
      </p:sp>
      <p:graphicFrame>
        <p:nvGraphicFramePr>
          <p:cNvPr id="7" name="Content Placeholder 6"/>
          <p:cNvGraphicFramePr>
            <a:graphicFrameLocks noGrp="1"/>
          </p:cNvGraphicFramePr>
          <p:nvPr>
            <p:ph sz="half" idx="2"/>
            <p:extLst>
              <p:ext uri="{D42A27DB-BD31-4B8C-83A1-F6EECF244321}">
                <p14:modId xmlns:p14="http://schemas.microsoft.com/office/powerpoint/2010/main" val="3875433596"/>
              </p:ext>
            </p:extLst>
          </p:nvPr>
        </p:nvGraphicFramePr>
        <p:xfrm>
          <a:off x="609600" y="2590800"/>
          <a:ext cx="3887788" cy="4267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 Placeholder 4"/>
          <p:cNvSpPr>
            <a:spLocks noGrp="1"/>
          </p:cNvSpPr>
          <p:nvPr>
            <p:ph type="body" sz="quarter" idx="3"/>
          </p:nvPr>
        </p:nvSpPr>
        <p:spPr>
          <a:xfrm>
            <a:off x="4645025" y="1904999"/>
            <a:ext cx="4041775" cy="685801"/>
          </a:xfrm>
        </p:spPr>
        <p:txBody>
          <a:bodyPr>
            <a:normAutofit/>
          </a:bodyPr>
          <a:lstStyle/>
          <a:p>
            <a:pPr algn="r" rtl="1"/>
            <a:r>
              <a:rPr lang="he-IL" dirty="0" smtClean="0"/>
              <a:t>חברה שוויונית?	</a:t>
            </a:r>
            <a:endParaRPr lang="en-US" dirty="0"/>
          </a:p>
        </p:txBody>
      </p:sp>
      <p:graphicFrame>
        <p:nvGraphicFramePr>
          <p:cNvPr id="8" name="Content Placeholder 7"/>
          <p:cNvGraphicFramePr>
            <a:graphicFrameLocks noGrp="1"/>
          </p:cNvGraphicFramePr>
          <p:nvPr>
            <p:ph sz="quarter" idx="4"/>
            <p:extLst>
              <p:ext uri="{D42A27DB-BD31-4B8C-83A1-F6EECF244321}">
                <p14:modId xmlns:p14="http://schemas.microsoft.com/office/powerpoint/2010/main" val="2816192342"/>
              </p:ext>
            </p:extLst>
          </p:nvPr>
        </p:nvGraphicFramePr>
        <p:xfrm>
          <a:off x="4724400" y="2819400"/>
          <a:ext cx="3962400" cy="3306763"/>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cxnSp>
        <p:nvCxnSpPr>
          <p:cNvPr id="10" name="Straight Connector 9"/>
          <p:cNvCxnSpPr/>
          <p:nvPr/>
        </p:nvCxnSpPr>
        <p:spPr>
          <a:xfrm flipV="1">
            <a:off x="2590800" y="3200400"/>
            <a:ext cx="0" cy="152400"/>
          </a:xfrm>
          <a:prstGeom prst="line">
            <a:avLst/>
          </a:prstGeom>
          <a:ln w="25400"/>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e-IL" dirty="0" smtClean="0"/>
              <a:t>מדוע קוראים ישעיה פרק א לפני תשעה באב?</a:t>
            </a:r>
            <a:endParaRPr lang="en-US" dirty="0"/>
          </a:p>
        </p:txBody>
      </p:sp>
      <p:sp>
        <p:nvSpPr>
          <p:cNvPr id="3" name="Content Placeholder 2"/>
          <p:cNvSpPr>
            <a:spLocks noGrp="1"/>
          </p:cNvSpPr>
          <p:nvPr>
            <p:ph idx="1"/>
          </p:nvPr>
        </p:nvSpPr>
        <p:spPr>
          <a:xfrm>
            <a:off x="457200" y="1143000"/>
            <a:ext cx="8229600" cy="4983163"/>
          </a:xfrm>
        </p:spPr>
        <p:txBody>
          <a:bodyPr>
            <a:normAutofit fontScale="77500" lnSpcReduction="20000"/>
          </a:bodyPr>
          <a:lstStyle/>
          <a:p>
            <a:pPr algn="r" rtl="1"/>
            <a:r>
              <a:rPr lang="he-IL" b="1" dirty="0" smtClean="0"/>
              <a:t>רמב''ם, הִלְכוֹת </a:t>
            </a:r>
            <a:r>
              <a:rPr lang="he-IL" b="1" dirty="0"/>
              <a:t>תַּעְנִיּוֹת פֵּרֶק א</a:t>
            </a:r>
          </a:p>
          <a:p>
            <a:pPr algn="r" rtl="1"/>
            <a:r>
              <a:rPr lang="he-IL" b="1" dirty="0"/>
              <a:t>א</a:t>
            </a:r>
            <a:r>
              <a:rPr lang="he-IL" dirty="0"/>
              <a:t>  מִצְוַת עֲשֵׂה מִן הַתּוֹרָה, לִזְעֹק וּלְהָרִיעַ בַּחֲצוֹצְרוֹת עַל כָּל צָרָה שֶׁתָּבוֹא עַל </a:t>
            </a:r>
            <a:r>
              <a:rPr lang="he-IL" dirty="0" smtClean="0"/>
              <a:t>הַצִּבּוּר....</a:t>
            </a:r>
            <a:endParaRPr lang="he-IL" dirty="0"/>
          </a:p>
          <a:p>
            <a:pPr algn="r" rtl="1"/>
            <a:r>
              <a:rPr lang="he-IL" b="1" dirty="0"/>
              <a:t>ב</a:t>
            </a:r>
            <a:r>
              <a:rPr lang="he-IL" dirty="0"/>
              <a:t>  וְדָבָר זֶה, דֶּרֶךְ מִדַּרְכֵי הַתְּשׁוּבָה הוּא:  שֶׁבִּזְמָן שֶׁתָּבוֹא צָרָה וְיִזְעֲקוּ לָהּ וְיָרִיעוּ, יֵדְעוּ הַכֹּל שֶׁבִּגְלַל מַעֲשֵׂיהֶם הָרָעִים הֵרַע לָהֶן-</a:t>
            </a:r>
            <a:r>
              <a:rPr lang="he-IL" dirty="0" smtClean="0"/>
              <a:t>-.... </a:t>
            </a:r>
            <a:r>
              <a:rPr lang="he-IL" dirty="0"/>
              <a:t>וְזֶה הוּא שֶׁיִּגְרֹם לָהֶם לְהָסִיר הַצָּרָה מֵעֲלֵיהֶם.</a:t>
            </a:r>
          </a:p>
          <a:p>
            <a:pPr algn="r" rtl="1"/>
            <a:r>
              <a:rPr lang="he-IL" b="1" dirty="0"/>
              <a:t>ג</a:t>
            </a:r>
            <a:r>
              <a:rPr lang="he-IL" dirty="0"/>
              <a:t>  אֲבָל אִם לֹא יִזְעֲקוּ, וְלֹא יָרִיעוּ, אֵלָא יֹאמְרוּ דָּבָר זֶה מִמִּנְהַג הָעוֹלָם אֵרַע לָנוּ, וְצָרָה זוֹ נִקְרֹא נִקְרֵית--הֲרֵי זוֹ דֶּרֶךְ אַכְזָרִיּוּת, וְגוֹרֶמֶת לָהֶם לְהִדָּבֵק בְּמַעֲשֵׂיהֶם הָרָעִים, וְתוֹסִיף הַצָּרָה וְצָרוֹת אֲחֵרוֹת:  הוּא שֶׁכָּתוּב בַּתּוֹרָה, "וַהֲלַכְתֶּם עִמִּי, בְּקֶרִי.  וְהָלַכְתִּי עִמָּכֶם, בַּחֲמַת-קֶרִי" (</a:t>
            </a:r>
            <a:r>
              <a:rPr lang="he-IL" dirty="0">
                <a:hlinkClick r:id="rId3"/>
              </a:rPr>
              <a:t>ויקרא כו,כז-כח</a:t>
            </a:r>
            <a:r>
              <a:rPr lang="he-IL" dirty="0"/>
              <a:t>), כְּלוֹמַר כְּשֶׁאָבִיא עֲלֵיכֶם צָרָה, כְּדֵי שֶׁתָּשׁוּבוּ--אִם תֹּאמְרוּ שְׁהוּא קֶרִי, אוֹסִיף עֲלֵיכֶם חֲמַת אוֹתוֹ קֶרִי.</a:t>
            </a:r>
          </a:p>
          <a:p>
            <a:pPr algn="r" rtl="1"/>
            <a:r>
              <a:rPr lang="he-IL" b="1" dirty="0"/>
              <a:t>ד</a:t>
            </a:r>
            <a:r>
              <a:rPr lang="he-IL" dirty="0"/>
              <a:t>  וּמִדִּבְרֵי סוֹפְרִים, לְהִתְעַנּוֹת עַל כָּל צָרָה שֶׁתָּבוֹא עַל הַצִּבּוּר, עַד שֶׁיְּרֻחֲמוּ מִן הַשָּׁמַיִם;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TotalTime>
  <Words>251</Words>
  <Application>Microsoft Office PowerPoint</Application>
  <PresentationFormat>On-screen Show (4:3)</PresentationFormat>
  <Paragraphs>75</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הכרה בריבונות ה'</vt:lpstr>
      <vt:lpstr>PowerPoint Presentation</vt:lpstr>
      <vt:lpstr>פס' טו-טז</vt:lpstr>
      <vt:lpstr>פס' יז</vt:lpstr>
      <vt:lpstr>מדוע אדם צריך לריב בעד האלמנה?</vt:lpstr>
      <vt:lpstr>מדוע אדם צריך לריב בעד האלמנה?</vt:lpstr>
      <vt:lpstr>פס' יט-כ</vt:lpstr>
      <vt:lpstr>איזה מבנה חברתי יותר הגיוני, בהנחה שה' ריבון? מדוע?</vt:lpstr>
      <vt:lpstr>מדוע קוראים ישעיה פרק א לפני תשעה באב?</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Shawn-Zelig Aster</dc:creator>
  <cp:lastModifiedBy>Richard Hidary</cp:lastModifiedBy>
  <cp:revision>11</cp:revision>
  <dcterms:created xsi:type="dcterms:W3CDTF">2012-01-16T19:42:44Z</dcterms:created>
  <dcterms:modified xsi:type="dcterms:W3CDTF">2012-01-17T18:22:48Z</dcterms:modified>
</cp:coreProperties>
</file>